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781" r:id="rId2"/>
    <p:sldMasterId id="2147483782" r:id="rId3"/>
    <p:sldMasterId id="2147483785" r:id="rId4"/>
    <p:sldMasterId id="2147483786" r:id="rId5"/>
  </p:sldMasterIdLst>
  <p:notesMasterIdLst>
    <p:notesMasterId r:id="rId26"/>
  </p:notesMasterIdLst>
  <p:handoutMasterIdLst>
    <p:handoutMasterId r:id="rId27"/>
  </p:handoutMasterIdLst>
  <p:sldIdLst>
    <p:sldId id="256" r:id="rId6"/>
    <p:sldId id="407" r:id="rId7"/>
    <p:sldId id="460" r:id="rId8"/>
    <p:sldId id="475" r:id="rId9"/>
    <p:sldId id="461" r:id="rId10"/>
    <p:sldId id="444" r:id="rId11"/>
    <p:sldId id="464" r:id="rId12"/>
    <p:sldId id="465" r:id="rId13"/>
    <p:sldId id="462" r:id="rId14"/>
    <p:sldId id="455" r:id="rId15"/>
    <p:sldId id="466" r:id="rId16"/>
    <p:sldId id="467" r:id="rId17"/>
    <p:sldId id="474" r:id="rId18"/>
    <p:sldId id="473" r:id="rId19"/>
    <p:sldId id="468" r:id="rId20"/>
    <p:sldId id="469" r:id="rId21"/>
    <p:sldId id="470" r:id="rId22"/>
    <p:sldId id="471" r:id="rId23"/>
    <p:sldId id="472" r:id="rId24"/>
    <p:sldId id="443" r:id="rId25"/>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1" userDrawn="1">
          <p15:clr>
            <a:srgbClr val="A4A3A4"/>
          </p15:clr>
        </p15:guide>
        <p15:guide id="2" pos="292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徐 静远" initials="徐" lastIdx="4" clrIdx="0">
    <p:extLst>
      <p:ext uri="{19B8F6BF-5375-455C-9EA6-DF929625EA0E}">
        <p15:presenceInfo xmlns:p15="http://schemas.microsoft.com/office/powerpoint/2012/main" userId="79fab82a464df2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033FF"/>
    <a:srgbClr val="C5E0B4"/>
    <a:srgbClr val="014DA1"/>
    <a:srgbClr val="014BA0"/>
    <a:srgbClr val="004CA0"/>
    <a:srgbClr val="004D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5" autoAdjust="0"/>
    <p:restoredTop sz="94544" autoAdjust="0"/>
  </p:normalViewPr>
  <p:slideViewPr>
    <p:cSldViewPr>
      <p:cViewPr varScale="1">
        <p:scale>
          <a:sx n="78" d="100"/>
          <a:sy n="78" d="100"/>
        </p:scale>
        <p:origin x="2944" y="848"/>
      </p:cViewPr>
      <p:guideLst>
        <p:guide orient="horz" pos="2251"/>
        <p:guide pos="2926"/>
      </p:guideLst>
    </p:cSldViewPr>
  </p:slideViewPr>
  <p:notesTextViewPr>
    <p:cViewPr>
      <p:scale>
        <a:sx n="3" d="2"/>
        <a:sy n="3" d="2"/>
      </p:scale>
      <p:origin x="0" y="0"/>
    </p:cViewPr>
  </p:notesTextViewPr>
  <p:notesViewPr>
    <p:cSldViewPr>
      <p:cViewPr varScale="1">
        <p:scale>
          <a:sx n="91" d="100"/>
          <a:sy n="91" d="100"/>
        </p:scale>
        <p:origin x="35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A885A5-6291-46DD-8C38-F4346F8BD6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AD7B006-D112-4BD0-8AE4-64F0FC274B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52C088-6779-478D-BFC4-B02F74C9D47A}" type="datetimeFigureOut">
              <a:rPr lang="zh-CN" altLang="en-US" smtClean="0"/>
              <a:t>2024/6/30</a:t>
            </a:fld>
            <a:endParaRPr lang="zh-CN" altLang="en-US"/>
          </a:p>
        </p:txBody>
      </p:sp>
      <p:sp>
        <p:nvSpPr>
          <p:cNvPr id="4" name="页脚占位符 3">
            <a:extLst>
              <a:ext uri="{FF2B5EF4-FFF2-40B4-BE49-F238E27FC236}">
                <a16:creationId xmlns:a16="http://schemas.microsoft.com/office/drawing/2014/main" id="{80919F37-80BE-4B88-99EB-48F596719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00B5D5F-7C67-4D67-99DA-AA82675D6B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8CE05B-1D6A-4EF7-A591-B3FE4C6E9F2B}" type="slidenum">
              <a:rPr lang="zh-CN" altLang="en-US" smtClean="0"/>
              <a:t>‹#›</a:t>
            </a:fld>
            <a:endParaRPr lang="zh-CN" altLang="en-US"/>
          </a:p>
        </p:txBody>
      </p:sp>
    </p:spTree>
    <p:extLst>
      <p:ext uri="{BB962C8B-B14F-4D97-AF65-F5344CB8AC3E}">
        <p14:creationId xmlns:p14="http://schemas.microsoft.com/office/powerpoint/2010/main" val="3345703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a:extLst>
              <a:ext uri="{FF2B5EF4-FFF2-40B4-BE49-F238E27FC236}">
                <a16:creationId xmlns:a16="http://schemas.microsoft.com/office/drawing/2014/main" id="{74049D17-25F5-4B1B-9C26-0DA52A16BD1C}"/>
              </a:ext>
            </a:extLst>
          </p:cNvPr>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Calibri" panose="020F0502020204030204" pitchFamily="34" charset="0"/>
              </a:defRPr>
            </a:lvl1pPr>
          </a:lstStyle>
          <a:p>
            <a:endParaRPr lang="zh-CN" altLang="en-US"/>
          </a:p>
        </p:txBody>
      </p:sp>
      <p:sp>
        <p:nvSpPr>
          <p:cNvPr id="14339" name="日期占位符 2">
            <a:extLst>
              <a:ext uri="{FF2B5EF4-FFF2-40B4-BE49-F238E27FC236}">
                <a16:creationId xmlns:a16="http://schemas.microsoft.com/office/drawing/2014/main" id="{E89A949C-39FB-44EA-B8A1-2C3B7A1C1B4E}"/>
              </a:ext>
            </a:extLst>
          </p:cNvPr>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968198F-D380-411B-968E-E9E7B223432C}" type="datetimeFigureOut">
              <a:rPr lang="zh-CN" altLang="en-US"/>
              <a:pPr/>
              <a:t>2024/6/30</a:t>
            </a:fld>
            <a:endParaRPr lang="zh-CN" altLang="en-US"/>
          </a:p>
        </p:txBody>
      </p:sp>
      <p:sp>
        <p:nvSpPr>
          <p:cNvPr id="14340" name="幻灯片图像占位符 3">
            <a:extLst>
              <a:ext uri="{FF2B5EF4-FFF2-40B4-BE49-F238E27FC236}">
                <a16:creationId xmlns:a16="http://schemas.microsoft.com/office/drawing/2014/main" id="{46491C61-9B58-4095-B07B-12A7C6494B79}"/>
              </a:ext>
            </a:extLst>
          </p:cNvPr>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4341" name="备注占位符 4">
            <a:extLst>
              <a:ext uri="{FF2B5EF4-FFF2-40B4-BE49-F238E27FC236}">
                <a16:creationId xmlns:a16="http://schemas.microsoft.com/office/drawing/2014/main" id="{E478C051-2BE6-442D-90BF-5263E87BAC3E}"/>
              </a:ext>
            </a:extLst>
          </p:cNvPr>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342" name="页脚占位符 5">
            <a:extLst>
              <a:ext uri="{FF2B5EF4-FFF2-40B4-BE49-F238E27FC236}">
                <a16:creationId xmlns:a16="http://schemas.microsoft.com/office/drawing/2014/main" id="{3154E84F-52A0-47AE-9B6D-91754B59F116}"/>
              </a:ext>
            </a:extLst>
          </p:cNvPr>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atin typeface="Calibri" panose="020F0502020204030204" pitchFamily="34" charset="0"/>
              </a:defRPr>
            </a:lvl1pPr>
          </a:lstStyle>
          <a:p>
            <a:endParaRPr lang="zh-CN" altLang="en-US"/>
          </a:p>
        </p:txBody>
      </p:sp>
      <p:sp>
        <p:nvSpPr>
          <p:cNvPr id="14343" name="灯片编号占位符 6">
            <a:extLst>
              <a:ext uri="{FF2B5EF4-FFF2-40B4-BE49-F238E27FC236}">
                <a16:creationId xmlns:a16="http://schemas.microsoft.com/office/drawing/2014/main" id="{F6343441-1485-4129-8E77-1489FA0F26AF}"/>
              </a:ext>
            </a:extLst>
          </p:cNvPr>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592CE7C5-A61D-47A0-BD2C-455709C4B5E2}"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a:t>
            </a:fld>
            <a:endParaRPr lang="zh-CN" altLang="en-US"/>
          </a:p>
        </p:txBody>
      </p:sp>
    </p:spTree>
    <p:extLst>
      <p:ext uri="{BB962C8B-B14F-4D97-AF65-F5344CB8AC3E}">
        <p14:creationId xmlns:p14="http://schemas.microsoft.com/office/powerpoint/2010/main" val="65984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10</a:t>
            </a:fld>
            <a:endParaRPr lang="zh-CN" altLang="en-US"/>
          </a:p>
        </p:txBody>
      </p:sp>
    </p:spTree>
    <p:extLst>
      <p:ext uri="{BB962C8B-B14F-4D97-AF65-F5344CB8AC3E}">
        <p14:creationId xmlns:p14="http://schemas.microsoft.com/office/powerpoint/2010/main" val="2945377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11</a:t>
            </a:fld>
            <a:endParaRPr lang="zh-CN" altLang="en-US"/>
          </a:p>
        </p:txBody>
      </p:sp>
    </p:spTree>
    <p:extLst>
      <p:ext uri="{BB962C8B-B14F-4D97-AF65-F5344CB8AC3E}">
        <p14:creationId xmlns:p14="http://schemas.microsoft.com/office/powerpoint/2010/main" val="3496321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12</a:t>
            </a:fld>
            <a:endParaRPr lang="zh-CN" altLang="en-US"/>
          </a:p>
        </p:txBody>
      </p:sp>
    </p:spTree>
    <p:extLst>
      <p:ext uri="{BB962C8B-B14F-4D97-AF65-F5344CB8AC3E}">
        <p14:creationId xmlns:p14="http://schemas.microsoft.com/office/powerpoint/2010/main" val="398052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13</a:t>
            </a:fld>
            <a:endParaRPr lang="zh-CN" altLang="en-US"/>
          </a:p>
        </p:txBody>
      </p:sp>
    </p:spTree>
    <p:extLst>
      <p:ext uri="{BB962C8B-B14F-4D97-AF65-F5344CB8AC3E}">
        <p14:creationId xmlns:p14="http://schemas.microsoft.com/office/powerpoint/2010/main" val="51539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14</a:t>
            </a:fld>
            <a:endParaRPr lang="zh-CN" altLang="en-US"/>
          </a:p>
        </p:txBody>
      </p:sp>
    </p:spTree>
    <p:extLst>
      <p:ext uri="{BB962C8B-B14F-4D97-AF65-F5344CB8AC3E}">
        <p14:creationId xmlns:p14="http://schemas.microsoft.com/office/powerpoint/2010/main" val="2063739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15</a:t>
            </a:fld>
            <a:endParaRPr lang="zh-CN" altLang="en-US"/>
          </a:p>
        </p:txBody>
      </p:sp>
    </p:spTree>
    <p:extLst>
      <p:ext uri="{BB962C8B-B14F-4D97-AF65-F5344CB8AC3E}">
        <p14:creationId xmlns:p14="http://schemas.microsoft.com/office/powerpoint/2010/main" val="78076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16</a:t>
            </a:fld>
            <a:endParaRPr lang="zh-CN" altLang="en-US"/>
          </a:p>
        </p:txBody>
      </p:sp>
    </p:spTree>
    <p:extLst>
      <p:ext uri="{BB962C8B-B14F-4D97-AF65-F5344CB8AC3E}">
        <p14:creationId xmlns:p14="http://schemas.microsoft.com/office/powerpoint/2010/main" val="291376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17</a:t>
            </a:fld>
            <a:endParaRPr lang="zh-CN" altLang="en-US"/>
          </a:p>
        </p:txBody>
      </p:sp>
    </p:spTree>
    <p:extLst>
      <p:ext uri="{BB962C8B-B14F-4D97-AF65-F5344CB8AC3E}">
        <p14:creationId xmlns:p14="http://schemas.microsoft.com/office/powerpoint/2010/main" val="3205878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18</a:t>
            </a:fld>
            <a:endParaRPr lang="zh-CN" altLang="en-US"/>
          </a:p>
        </p:txBody>
      </p:sp>
    </p:spTree>
    <p:extLst>
      <p:ext uri="{BB962C8B-B14F-4D97-AF65-F5344CB8AC3E}">
        <p14:creationId xmlns:p14="http://schemas.microsoft.com/office/powerpoint/2010/main" val="3293973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19</a:t>
            </a:fld>
            <a:endParaRPr lang="zh-CN" altLang="en-US"/>
          </a:p>
        </p:txBody>
      </p:sp>
    </p:spTree>
    <p:extLst>
      <p:ext uri="{BB962C8B-B14F-4D97-AF65-F5344CB8AC3E}">
        <p14:creationId xmlns:p14="http://schemas.microsoft.com/office/powerpoint/2010/main" val="2720168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2</a:t>
            </a:fld>
            <a:endParaRPr lang="zh-CN" altLang="en-US"/>
          </a:p>
        </p:txBody>
      </p:sp>
    </p:spTree>
    <p:extLst>
      <p:ext uri="{BB962C8B-B14F-4D97-AF65-F5344CB8AC3E}">
        <p14:creationId xmlns:p14="http://schemas.microsoft.com/office/powerpoint/2010/main" val="183524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3</a:t>
            </a:fld>
            <a:endParaRPr lang="zh-CN" altLang="en-US"/>
          </a:p>
        </p:txBody>
      </p:sp>
    </p:spTree>
    <p:extLst>
      <p:ext uri="{BB962C8B-B14F-4D97-AF65-F5344CB8AC3E}">
        <p14:creationId xmlns:p14="http://schemas.microsoft.com/office/powerpoint/2010/main" val="155392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4</a:t>
            </a:fld>
            <a:endParaRPr lang="zh-CN" altLang="en-US"/>
          </a:p>
        </p:txBody>
      </p:sp>
    </p:spTree>
    <p:extLst>
      <p:ext uri="{BB962C8B-B14F-4D97-AF65-F5344CB8AC3E}">
        <p14:creationId xmlns:p14="http://schemas.microsoft.com/office/powerpoint/2010/main" val="115815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5</a:t>
            </a:fld>
            <a:endParaRPr lang="zh-CN" altLang="en-US"/>
          </a:p>
        </p:txBody>
      </p:sp>
    </p:spTree>
    <p:extLst>
      <p:ext uri="{BB962C8B-B14F-4D97-AF65-F5344CB8AC3E}">
        <p14:creationId xmlns:p14="http://schemas.microsoft.com/office/powerpoint/2010/main" val="98030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6</a:t>
            </a:fld>
            <a:endParaRPr lang="zh-CN" altLang="en-US"/>
          </a:p>
        </p:txBody>
      </p:sp>
    </p:spTree>
    <p:extLst>
      <p:ext uri="{BB962C8B-B14F-4D97-AF65-F5344CB8AC3E}">
        <p14:creationId xmlns:p14="http://schemas.microsoft.com/office/powerpoint/2010/main" val="1985217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7</a:t>
            </a:fld>
            <a:endParaRPr lang="zh-CN" altLang="en-US"/>
          </a:p>
        </p:txBody>
      </p:sp>
    </p:spTree>
    <p:extLst>
      <p:ext uri="{BB962C8B-B14F-4D97-AF65-F5344CB8AC3E}">
        <p14:creationId xmlns:p14="http://schemas.microsoft.com/office/powerpoint/2010/main" val="135324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8</a:t>
            </a:fld>
            <a:endParaRPr lang="zh-CN" altLang="en-US"/>
          </a:p>
        </p:txBody>
      </p:sp>
    </p:spTree>
    <p:extLst>
      <p:ext uri="{BB962C8B-B14F-4D97-AF65-F5344CB8AC3E}">
        <p14:creationId xmlns:p14="http://schemas.microsoft.com/office/powerpoint/2010/main" val="4290458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92CE7C5-A61D-47A0-BD2C-455709C4B5E2}" type="slidenum">
              <a:rPr lang="zh-CN" altLang="en-US" smtClean="0"/>
              <a:pPr/>
              <a:t>9</a:t>
            </a:fld>
            <a:endParaRPr lang="zh-CN" altLang="en-US"/>
          </a:p>
        </p:txBody>
      </p:sp>
    </p:spTree>
    <p:extLst>
      <p:ext uri="{BB962C8B-B14F-4D97-AF65-F5344CB8AC3E}">
        <p14:creationId xmlns:p14="http://schemas.microsoft.com/office/powerpoint/2010/main" val="138632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59D0A-D246-472E-8AF2-34D9ED4E0C3C}"/>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87E5B26-FC90-43E4-9CDA-4E3C1EAE05D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9B6B10BD-7013-4694-82D6-FC00710CA079}"/>
              </a:ext>
            </a:extLst>
          </p:cNvPr>
          <p:cNvSpPr>
            <a:spLocks noGrp="1"/>
          </p:cNvSpPr>
          <p:nvPr>
            <p:ph type="dt" sz="half" idx="10"/>
          </p:nvPr>
        </p:nvSpPr>
        <p:spPr/>
        <p:txBody>
          <a:bodyPr/>
          <a:lstStyle>
            <a:lvl1pPr>
              <a:defRPr/>
            </a:lvl1pPr>
          </a:lstStyle>
          <a:p>
            <a:fld id="{AD9B5CF9-02DA-4E88-8CDD-7961450C6AA8}" type="datetime1">
              <a:rPr lang="zh-CN" altLang="en-US" smtClean="0"/>
              <a:t>2024/6/30</a:t>
            </a:fld>
            <a:endParaRPr lang="zh-CN" altLang="en-US"/>
          </a:p>
        </p:txBody>
      </p:sp>
      <p:sp>
        <p:nvSpPr>
          <p:cNvPr id="5" name="页脚占位符 4">
            <a:extLst>
              <a:ext uri="{FF2B5EF4-FFF2-40B4-BE49-F238E27FC236}">
                <a16:creationId xmlns:a16="http://schemas.microsoft.com/office/drawing/2014/main" id="{EB22F2D1-7B14-4896-A0D0-D20CA8067E7C}"/>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9EB8CAA7-2BC3-4456-B67D-C450C0DCAAEF}"/>
              </a:ext>
            </a:extLst>
          </p:cNvPr>
          <p:cNvSpPr>
            <a:spLocks noGrp="1"/>
          </p:cNvSpPr>
          <p:nvPr>
            <p:ph type="sldNum" sz="quarter" idx="12"/>
          </p:nvPr>
        </p:nvSpPr>
        <p:spPr/>
        <p:txBody>
          <a:bodyPr/>
          <a:lstStyle>
            <a:lvl1pPr>
              <a:defRPr/>
            </a:lvl1pPr>
          </a:lstStyle>
          <a:p>
            <a:fld id="{122EC0A0-16CA-4A55-859B-AA398DBD666C}" type="slidenum">
              <a:rPr lang="zh-CN" altLang="en-US"/>
              <a:pPr/>
              <a:t>‹#›</a:t>
            </a:fld>
            <a:endParaRPr lang="zh-CN" altLang="en-US"/>
          </a:p>
        </p:txBody>
      </p:sp>
    </p:spTree>
    <p:extLst>
      <p:ext uri="{BB962C8B-B14F-4D97-AF65-F5344CB8AC3E}">
        <p14:creationId xmlns:p14="http://schemas.microsoft.com/office/powerpoint/2010/main" val="3374783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25FAF-28BD-4E26-93ED-8E5E9F9976D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EEE66DF-60DB-4BC6-B183-A5E9F2BEC7B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074F205-7C02-4A89-B21D-1ACB6AFE0987}"/>
              </a:ext>
            </a:extLst>
          </p:cNvPr>
          <p:cNvSpPr>
            <a:spLocks noGrp="1"/>
          </p:cNvSpPr>
          <p:nvPr>
            <p:ph type="dt" sz="half" idx="10"/>
          </p:nvPr>
        </p:nvSpPr>
        <p:spPr/>
        <p:txBody>
          <a:bodyPr/>
          <a:lstStyle>
            <a:lvl1pPr>
              <a:defRPr/>
            </a:lvl1pPr>
          </a:lstStyle>
          <a:p>
            <a:fld id="{3BD7DB71-8306-44D6-8E96-66EE629FE2BD}" type="datetime1">
              <a:rPr lang="zh-CN" altLang="en-US" smtClean="0"/>
              <a:t>2024/6/30</a:t>
            </a:fld>
            <a:endParaRPr lang="zh-CN" altLang="en-US"/>
          </a:p>
        </p:txBody>
      </p:sp>
      <p:sp>
        <p:nvSpPr>
          <p:cNvPr id="5" name="页脚占位符 4">
            <a:extLst>
              <a:ext uri="{FF2B5EF4-FFF2-40B4-BE49-F238E27FC236}">
                <a16:creationId xmlns:a16="http://schemas.microsoft.com/office/drawing/2014/main" id="{BE99CE23-5D2C-4D88-AEDB-5F383335D509}"/>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FF98FB3F-12FA-4DF6-A1B7-6925DDA6EBEC}"/>
              </a:ext>
            </a:extLst>
          </p:cNvPr>
          <p:cNvSpPr>
            <a:spLocks noGrp="1"/>
          </p:cNvSpPr>
          <p:nvPr>
            <p:ph type="sldNum" sz="quarter" idx="12"/>
          </p:nvPr>
        </p:nvSpPr>
        <p:spPr/>
        <p:txBody>
          <a:bodyPr/>
          <a:lstStyle>
            <a:lvl1pPr>
              <a:defRPr/>
            </a:lvl1pPr>
          </a:lstStyle>
          <a:p>
            <a:fld id="{A0405F9B-738B-4B86-AD27-E7E8EDF57148}" type="slidenum">
              <a:rPr lang="zh-CN" altLang="en-US"/>
              <a:pPr/>
              <a:t>‹#›</a:t>
            </a:fld>
            <a:endParaRPr lang="zh-CN" altLang="en-US"/>
          </a:p>
        </p:txBody>
      </p:sp>
    </p:spTree>
    <p:extLst>
      <p:ext uri="{BB962C8B-B14F-4D97-AF65-F5344CB8AC3E}">
        <p14:creationId xmlns:p14="http://schemas.microsoft.com/office/powerpoint/2010/main" val="75404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412028-40BE-4E66-ABA1-B901B4A5FFE5}"/>
              </a:ext>
            </a:extLst>
          </p:cNvPr>
          <p:cNvSpPr>
            <a:spLocks noGrp="1"/>
          </p:cNvSpPr>
          <p:nvPr>
            <p:ph type="title" orient="vert"/>
          </p:nvPr>
        </p:nvSpPr>
        <p:spPr>
          <a:xfrm>
            <a:off x="6727825" y="215900"/>
            <a:ext cx="2038350" cy="5956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983284-8CE1-48DB-B8CC-49C5175D7649}"/>
              </a:ext>
            </a:extLst>
          </p:cNvPr>
          <p:cNvSpPr>
            <a:spLocks noGrp="1"/>
          </p:cNvSpPr>
          <p:nvPr>
            <p:ph type="body" orient="vert" idx="1"/>
          </p:nvPr>
        </p:nvSpPr>
        <p:spPr>
          <a:xfrm>
            <a:off x="612775" y="215900"/>
            <a:ext cx="5962650" cy="59563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81468F0-A26F-408F-8B07-36D00BDEDDD4}"/>
              </a:ext>
            </a:extLst>
          </p:cNvPr>
          <p:cNvSpPr>
            <a:spLocks noGrp="1"/>
          </p:cNvSpPr>
          <p:nvPr>
            <p:ph type="dt" sz="half" idx="10"/>
          </p:nvPr>
        </p:nvSpPr>
        <p:spPr/>
        <p:txBody>
          <a:bodyPr/>
          <a:lstStyle>
            <a:lvl1pPr>
              <a:defRPr/>
            </a:lvl1pPr>
          </a:lstStyle>
          <a:p>
            <a:fld id="{747941D3-62AA-475D-9303-ED67E7F6F956}" type="datetime1">
              <a:rPr lang="zh-CN" altLang="en-US" smtClean="0"/>
              <a:t>2024/6/30</a:t>
            </a:fld>
            <a:endParaRPr lang="zh-CN" altLang="en-US"/>
          </a:p>
        </p:txBody>
      </p:sp>
      <p:sp>
        <p:nvSpPr>
          <p:cNvPr id="5" name="页脚占位符 4">
            <a:extLst>
              <a:ext uri="{FF2B5EF4-FFF2-40B4-BE49-F238E27FC236}">
                <a16:creationId xmlns:a16="http://schemas.microsoft.com/office/drawing/2014/main" id="{ED84BF88-E2F2-49BD-81F6-9C109CAD0296}"/>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63E9B4AB-5534-4144-8D62-26F3E86CC676}"/>
              </a:ext>
            </a:extLst>
          </p:cNvPr>
          <p:cNvSpPr>
            <a:spLocks noGrp="1"/>
          </p:cNvSpPr>
          <p:nvPr>
            <p:ph type="sldNum" sz="quarter" idx="12"/>
          </p:nvPr>
        </p:nvSpPr>
        <p:spPr/>
        <p:txBody>
          <a:bodyPr/>
          <a:lstStyle>
            <a:lvl1pPr>
              <a:defRPr/>
            </a:lvl1pPr>
          </a:lstStyle>
          <a:p>
            <a:fld id="{6AE16F06-B301-439C-9936-C92F0B0EF851}" type="slidenum">
              <a:rPr lang="zh-CN" altLang="en-US"/>
              <a:pPr/>
              <a:t>‹#›</a:t>
            </a:fld>
            <a:endParaRPr lang="zh-CN" altLang="en-US"/>
          </a:p>
        </p:txBody>
      </p:sp>
    </p:spTree>
    <p:extLst>
      <p:ext uri="{BB962C8B-B14F-4D97-AF65-F5344CB8AC3E}">
        <p14:creationId xmlns:p14="http://schemas.microsoft.com/office/powerpoint/2010/main" val="14040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4A361-1104-4704-862F-918C32EEA16F}"/>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3D558FB-58D9-444A-A401-BDB7B487F0A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526E4E-B941-4FC7-8398-408DD55F87D8}"/>
              </a:ext>
            </a:extLst>
          </p:cNvPr>
          <p:cNvSpPr>
            <a:spLocks noGrp="1"/>
          </p:cNvSpPr>
          <p:nvPr>
            <p:ph type="dt" sz="half" idx="10"/>
          </p:nvPr>
        </p:nvSpPr>
        <p:spPr/>
        <p:txBody>
          <a:bodyPr/>
          <a:lstStyle>
            <a:lvl1pPr>
              <a:defRPr/>
            </a:lvl1pPr>
          </a:lstStyle>
          <a:p>
            <a:fld id="{224BB736-EBC1-4DE5-9C6A-8423BD0AF264}" type="datetime1">
              <a:rPr lang="zh-CN" altLang="en-US" smtClean="0"/>
              <a:t>2024/6/30</a:t>
            </a:fld>
            <a:endParaRPr lang="zh-CN" altLang="en-US"/>
          </a:p>
        </p:txBody>
      </p:sp>
      <p:sp>
        <p:nvSpPr>
          <p:cNvPr id="5" name="页脚占位符 4">
            <a:extLst>
              <a:ext uri="{FF2B5EF4-FFF2-40B4-BE49-F238E27FC236}">
                <a16:creationId xmlns:a16="http://schemas.microsoft.com/office/drawing/2014/main" id="{C9125AFB-D397-477A-98CB-F8725FC52B82}"/>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00454233-B531-4985-9744-0C0D0562B9B7}"/>
              </a:ext>
            </a:extLst>
          </p:cNvPr>
          <p:cNvSpPr>
            <a:spLocks noGrp="1"/>
          </p:cNvSpPr>
          <p:nvPr>
            <p:ph type="sldNum" sz="quarter" idx="12"/>
          </p:nvPr>
        </p:nvSpPr>
        <p:spPr/>
        <p:txBody>
          <a:bodyPr/>
          <a:lstStyle>
            <a:lvl1pPr>
              <a:defRPr/>
            </a:lvl1pPr>
          </a:lstStyle>
          <a:p>
            <a:fld id="{E25DD8A8-995D-4350-8995-92DB82B3F531}" type="slidenum">
              <a:rPr lang="zh-CN" altLang="en-US"/>
              <a:pPr/>
              <a:t>‹#›</a:t>
            </a:fld>
            <a:endParaRPr lang="zh-CN" altLang="en-US"/>
          </a:p>
        </p:txBody>
      </p:sp>
    </p:spTree>
    <p:extLst>
      <p:ext uri="{BB962C8B-B14F-4D97-AF65-F5344CB8AC3E}">
        <p14:creationId xmlns:p14="http://schemas.microsoft.com/office/powerpoint/2010/main" val="4184433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0B1A2-A40D-4C56-864D-A45B5D187D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E7791B-A90B-44DA-90C9-45C30AFE900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7D6EA82-F559-4398-A327-CA2D5522D723}"/>
              </a:ext>
            </a:extLst>
          </p:cNvPr>
          <p:cNvSpPr>
            <a:spLocks noGrp="1"/>
          </p:cNvSpPr>
          <p:nvPr>
            <p:ph type="dt" sz="half" idx="10"/>
          </p:nvPr>
        </p:nvSpPr>
        <p:spPr/>
        <p:txBody>
          <a:bodyPr/>
          <a:lstStyle>
            <a:lvl1pPr>
              <a:defRPr/>
            </a:lvl1pPr>
          </a:lstStyle>
          <a:p>
            <a:fld id="{69C8CA46-53CF-43BF-9CA7-DEED7F7FD134}" type="datetime1">
              <a:rPr lang="zh-CN" altLang="en-US" smtClean="0"/>
              <a:t>2024/6/30</a:t>
            </a:fld>
            <a:endParaRPr lang="zh-CN" altLang="en-US"/>
          </a:p>
        </p:txBody>
      </p:sp>
      <p:sp>
        <p:nvSpPr>
          <p:cNvPr id="5" name="页脚占位符 4">
            <a:extLst>
              <a:ext uri="{FF2B5EF4-FFF2-40B4-BE49-F238E27FC236}">
                <a16:creationId xmlns:a16="http://schemas.microsoft.com/office/drawing/2014/main" id="{1202DEE5-170A-4804-BBF5-067B32420C05}"/>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39784A8B-426D-4B87-BAEC-B74DE9F7235F}"/>
              </a:ext>
            </a:extLst>
          </p:cNvPr>
          <p:cNvSpPr>
            <a:spLocks noGrp="1"/>
          </p:cNvSpPr>
          <p:nvPr>
            <p:ph type="sldNum" sz="quarter" idx="12"/>
          </p:nvPr>
        </p:nvSpPr>
        <p:spPr/>
        <p:txBody>
          <a:bodyPr/>
          <a:lstStyle>
            <a:lvl1pPr>
              <a:defRPr/>
            </a:lvl1pPr>
          </a:lstStyle>
          <a:p>
            <a:fld id="{2FADE68D-B80E-4CF6-9DD1-97CDEB9064C2}" type="slidenum">
              <a:rPr lang="zh-CN" altLang="en-US"/>
              <a:pPr/>
              <a:t>‹#›</a:t>
            </a:fld>
            <a:endParaRPr lang="zh-CN" altLang="en-US"/>
          </a:p>
        </p:txBody>
      </p:sp>
    </p:spTree>
    <p:extLst>
      <p:ext uri="{BB962C8B-B14F-4D97-AF65-F5344CB8AC3E}">
        <p14:creationId xmlns:p14="http://schemas.microsoft.com/office/powerpoint/2010/main" val="1987468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2221D-1A66-492F-ACEF-06F072B0C4C6}"/>
              </a:ext>
            </a:extLst>
          </p:cNvPr>
          <p:cNvSpPr>
            <a:spLocks noGrp="1"/>
          </p:cNvSpPr>
          <p:nvPr>
            <p:ph type="title"/>
          </p:nvPr>
        </p:nvSpPr>
        <p:spPr>
          <a:xfrm>
            <a:off x="623888" y="1709740"/>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78C31A-701F-479B-8E69-60005A0A8C00}"/>
              </a:ext>
            </a:extLst>
          </p:cNvPr>
          <p:cNvSpPr>
            <a:spLocks noGrp="1"/>
          </p:cNvSpPr>
          <p:nvPr>
            <p:ph type="body" idx="1"/>
          </p:nvPr>
        </p:nvSpPr>
        <p:spPr>
          <a:xfrm>
            <a:off x="623888" y="4589465"/>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ED0C0755-CE79-4EC9-B6F4-51E0D39FD21C}"/>
              </a:ext>
            </a:extLst>
          </p:cNvPr>
          <p:cNvSpPr>
            <a:spLocks noGrp="1"/>
          </p:cNvSpPr>
          <p:nvPr>
            <p:ph type="dt" sz="half" idx="10"/>
          </p:nvPr>
        </p:nvSpPr>
        <p:spPr/>
        <p:txBody>
          <a:bodyPr/>
          <a:lstStyle>
            <a:lvl1pPr>
              <a:defRPr/>
            </a:lvl1pPr>
          </a:lstStyle>
          <a:p>
            <a:fld id="{DFFE7720-7871-41D4-B5B9-C6872384EC88}" type="datetime1">
              <a:rPr lang="zh-CN" altLang="en-US" smtClean="0"/>
              <a:t>2024/6/30</a:t>
            </a:fld>
            <a:endParaRPr lang="zh-CN" altLang="en-US"/>
          </a:p>
        </p:txBody>
      </p:sp>
      <p:sp>
        <p:nvSpPr>
          <p:cNvPr id="5" name="页脚占位符 4">
            <a:extLst>
              <a:ext uri="{FF2B5EF4-FFF2-40B4-BE49-F238E27FC236}">
                <a16:creationId xmlns:a16="http://schemas.microsoft.com/office/drawing/2014/main" id="{777503F8-CEF9-4733-B1A8-CFA1F0124563}"/>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5CA954B2-D65A-442E-8311-06069A5784A2}"/>
              </a:ext>
            </a:extLst>
          </p:cNvPr>
          <p:cNvSpPr>
            <a:spLocks noGrp="1"/>
          </p:cNvSpPr>
          <p:nvPr>
            <p:ph type="sldNum" sz="quarter" idx="12"/>
          </p:nvPr>
        </p:nvSpPr>
        <p:spPr/>
        <p:txBody>
          <a:bodyPr/>
          <a:lstStyle>
            <a:lvl1pPr>
              <a:defRPr/>
            </a:lvl1pPr>
          </a:lstStyle>
          <a:p>
            <a:fld id="{77EAFE71-B30A-4A50-84E6-E57740D01161}" type="slidenum">
              <a:rPr lang="zh-CN" altLang="en-US"/>
              <a:pPr/>
              <a:t>‹#›</a:t>
            </a:fld>
            <a:endParaRPr lang="zh-CN" altLang="en-US"/>
          </a:p>
        </p:txBody>
      </p:sp>
    </p:spTree>
    <p:extLst>
      <p:ext uri="{BB962C8B-B14F-4D97-AF65-F5344CB8AC3E}">
        <p14:creationId xmlns:p14="http://schemas.microsoft.com/office/powerpoint/2010/main" val="762456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AA3EB-B32C-4C66-95E4-A611DD3A12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B4FF03-80C1-4269-B74B-0BF2A190FDF2}"/>
              </a:ext>
            </a:extLst>
          </p:cNvPr>
          <p:cNvSpPr>
            <a:spLocks noGrp="1"/>
          </p:cNvSpPr>
          <p:nvPr>
            <p:ph sz="half" idx="1"/>
          </p:nvPr>
        </p:nvSpPr>
        <p:spPr>
          <a:xfrm>
            <a:off x="6127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3A61AA1-30C0-4FAE-A265-1C618AA3DF2B}"/>
              </a:ext>
            </a:extLst>
          </p:cNvPr>
          <p:cNvSpPr>
            <a:spLocks noGrp="1"/>
          </p:cNvSpPr>
          <p:nvPr>
            <p:ph sz="half" idx="2"/>
          </p:nvPr>
        </p:nvSpPr>
        <p:spPr>
          <a:xfrm>
            <a:off x="47656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8B6492F-598D-480F-88B4-8476DF4687F5}"/>
              </a:ext>
            </a:extLst>
          </p:cNvPr>
          <p:cNvSpPr>
            <a:spLocks noGrp="1"/>
          </p:cNvSpPr>
          <p:nvPr>
            <p:ph type="dt" sz="half" idx="10"/>
          </p:nvPr>
        </p:nvSpPr>
        <p:spPr/>
        <p:txBody>
          <a:bodyPr/>
          <a:lstStyle>
            <a:lvl1pPr>
              <a:defRPr/>
            </a:lvl1pPr>
          </a:lstStyle>
          <a:p>
            <a:fld id="{DDD6F660-8F63-476A-BCDC-C84434BE2F58}" type="datetime1">
              <a:rPr lang="zh-CN" altLang="en-US" smtClean="0"/>
              <a:t>2024/6/30</a:t>
            </a:fld>
            <a:endParaRPr lang="zh-CN" altLang="en-US"/>
          </a:p>
        </p:txBody>
      </p:sp>
      <p:sp>
        <p:nvSpPr>
          <p:cNvPr id="6" name="页脚占位符 5">
            <a:extLst>
              <a:ext uri="{FF2B5EF4-FFF2-40B4-BE49-F238E27FC236}">
                <a16:creationId xmlns:a16="http://schemas.microsoft.com/office/drawing/2014/main" id="{892E366A-9415-428B-91EA-ED6F9008F693}"/>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7" name="灯片编号占位符 6">
            <a:extLst>
              <a:ext uri="{FF2B5EF4-FFF2-40B4-BE49-F238E27FC236}">
                <a16:creationId xmlns:a16="http://schemas.microsoft.com/office/drawing/2014/main" id="{B52B29D3-6FA4-4ED4-895E-CFF90F6FCA63}"/>
              </a:ext>
            </a:extLst>
          </p:cNvPr>
          <p:cNvSpPr>
            <a:spLocks noGrp="1"/>
          </p:cNvSpPr>
          <p:nvPr>
            <p:ph type="sldNum" sz="quarter" idx="12"/>
          </p:nvPr>
        </p:nvSpPr>
        <p:spPr/>
        <p:txBody>
          <a:bodyPr/>
          <a:lstStyle>
            <a:lvl1pPr>
              <a:defRPr/>
            </a:lvl1pPr>
          </a:lstStyle>
          <a:p>
            <a:fld id="{5940A9AB-BD66-4F47-A88D-C66613D9AC29}" type="slidenum">
              <a:rPr lang="zh-CN" altLang="en-US"/>
              <a:pPr/>
              <a:t>‹#›</a:t>
            </a:fld>
            <a:endParaRPr lang="zh-CN" altLang="en-US"/>
          </a:p>
        </p:txBody>
      </p:sp>
    </p:spTree>
    <p:extLst>
      <p:ext uri="{BB962C8B-B14F-4D97-AF65-F5344CB8AC3E}">
        <p14:creationId xmlns:p14="http://schemas.microsoft.com/office/powerpoint/2010/main" val="3916581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46866-7B32-4AAD-AFF6-5A81DD7615A8}"/>
              </a:ext>
            </a:extLst>
          </p:cNvPr>
          <p:cNvSpPr>
            <a:spLocks noGrp="1"/>
          </p:cNvSpPr>
          <p:nvPr>
            <p:ph type="title"/>
          </p:nvPr>
        </p:nvSpPr>
        <p:spPr>
          <a:xfrm>
            <a:off x="630238" y="365127"/>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B511B3-D194-496D-96B2-D9C8007B51D2}"/>
              </a:ext>
            </a:extLst>
          </p:cNvPr>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30944D2-B74F-4811-B7A9-A22648BFCC13}"/>
              </a:ext>
            </a:extLst>
          </p:cNvPr>
          <p:cNvSpPr>
            <a:spLocks noGrp="1"/>
          </p:cNvSpPr>
          <p:nvPr>
            <p:ph sz="half" idx="2"/>
          </p:nvPr>
        </p:nvSpPr>
        <p:spPr>
          <a:xfrm>
            <a:off x="630239"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99F8798-9689-4FAD-ABF1-094C059B659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775E078-AD14-4D16-AEF5-81A48A41BE4B}"/>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3D06AD-F554-403C-A3CC-59DAB8294AC3}"/>
              </a:ext>
            </a:extLst>
          </p:cNvPr>
          <p:cNvSpPr>
            <a:spLocks noGrp="1"/>
          </p:cNvSpPr>
          <p:nvPr>
            <p:ph type="dt" sz="half" idx="10"/>
          </p:nvPr>
        </p:nvSpPr>
        <p:spPr/>
        <p:txBody>
          <a:bodyPr/>
          <a:lstStyle>
            <a:lvl1pPr>
              <a:defRPr/>
            </a:lvl1pPr>
          </a:lstStyle>
          <a:p>
            <a:fld id="{3A62125B-436F-4834-BCC6-D6A71FE967C2}" type="datetime1">
              <a:rPr lang="zh-CN" altLang="en-US" smtClean="0"/>
              <a:t>2024/6/30</a:t>
            </a:fld>
            <a:endParaRPr lang="zh-CN" altLang="en-US"/>
          </a:p>
        </p:txBody>
      </p:sp>
      <p:sp>
        <p:nvSpPr>
          <p:cNvPr id="8" name="页脚占位符 7">
            <a:extLst>
              <a:ext uri="{FF2B5EF4-FFF2-40B4-BE49-F238E27FC236}">
                <a16:creationId xmlns:a16="http://schemas.microsoft.com/office/drawing/2014/main" id="{03405E11-DE1B-4B8A-981D-E3C4E198EACA}"/>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9" name="灯片编号占位符 8">
            <a:extLst>
              <a:ext uri="{FF2B5EF4-FFF2-40B4-BE49-F238E27FC236}">
                <a16:creationId xmlns:a16="http://schemas.microsoft.com/office/drawing/2014/main" id="{44CDAB24-9B1A-4DD0-96C2-606292B110D1}"/>
              </a:ext>
            </a:extLst>
          </p:cNvPr>
          <p:cNvSpPr>
            <a:spLocks noGrp="1"/>
          </p:cNvSpPr>
          <p:nvPr>
            <p:ph type="sldNum" sz="quarter" idx="12"/>
          </p:nvPr>
        </p:nvSpPr>
        <p:spPr/>
        <p:txBody>
          <a:bodyPr/>
          <a:lstStyle>
            <a:lvl1pPr>
              <a:defRPr/>
            </a:lvl1pPr>
          </a:lstStyle>
          <a:p>
            <a:fld id="{A9B302BE-1747-45EC-801A-3568A796D90B}" type="slidenum">
              <a:rPr lang="zh-CN" altLang="en-US"/>
              <a:pPr/>
              <a:t>‹#›</a:t>
            </a:fld>
            <a:endParaRPr lang="zh-CN" altLang="en-US"/>
          </a:p>
        </p:txBody>
      </p:sp>
    </p:spTree>
    <p:extLst>
      <p:ext uri="{BB962C8B-B14F-4D97-AF65-F5344CB8AC3E}">
        <p14:creationId xmlns:p14="http://schemas.microsoft.com/office/powerpoint/2010/main" val="1832301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7EE36-BF55-4DE0-A677-C83E486DCB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BDDD6DB-CCC9-429F-948B-7AE02BC574E3}"/>
              </a:ext>
            </a:extLst>
          </p:cNvPr>
          <p:cNvSpPr>
            <a:spLocks noGrp="1"/>
          </p:cNvSpPr>
          <p:nvPr>
            <p:ph type="dt" sz="half" idx="10"/>
          </p:nvPr>
        </p:nvSpPr>
        <p:spPr/>
        <p:txBody>
          <a:bodyPr/>
          <a:lstStyle>
            <a:lvl1pPr>
              <a:defRPr/>
            </a:lvl1pPr>
          </a:lstStyle>
          <a:p>
            <a:fld id="{0ABBB6BE-A2C5-42B7-894B-BC27723F6FA2}" type="datetime1">
              <a:rPr lang="zh-CN" altLang="en-US" smtClean="0"/>
              <a:t>2024/6/30</a:t>
            </a:fld>
            <a:endParaRPr lang="zh-CN" altLang="en-US"/>
          </a:p>
        </p:txBody>
      </p:sp>
      <p:sp>
        <p:nvSpPr>
          <p:cNvPr id="4" name="页脚占位符 3">
            <a:extLst>
              <a:ext uri="{FF2B5EF4-FFF2-40B4-BE49-F238E27FC236}">
                <a16:creationId xmlns:a16="http://schemas.microsoft.com/office/drawing/2014/main" id="{ABC354FA-784F-47DF-A5CF-54E4ACEC4F39}"/>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5" name="灯片编号占位符 4">
            <a:extLst>
              <a:ext uri="{FF2B5EF4-FFF2-40B4-BE49-F238E27FC236}">
                <a16:creationId xmlns:a16="http://schemas.microsoft.com/office/drawing/2014/main" id="{8A1D1A23-96D7-4F2D-8DD1-74A8366D6B32}"/>
              </a:ext>
            </a:extLst>
          </p:cNvPr>
          <p:cNvSpPr>
            <a:spLocks noGrp="1"/>
          </p:cNvSpPr>
          <p:nvPr>
            <p:ph type="sldNum" sz="quarter" idx="12"/>
          </p:nvPr>
        </p:nvSpPr>
        <p:spPr/>
        <p:txBody>
          <a:bodyPr/>
          <a:lstStyle>
            <a:lvl1pPr>
              <a:defRPr/>
            </a:lvl1pPr>
          </a:lstStyle>
          <a:p>
            <a:fld id="{03F6CA0B-0B20-4301-AE3D-71735A9BC362}" type="slidenum">
              <a:rPr lang="zh-CN" altLang="en-US"/>
              <a:pPr/>
              <a:t>‹#›</a:t>
            </a:fld>
            <a:endParaRPr lang="zh-CN" altLang="en-US"/>
          </a:p>
        </p:txBody>
      </p:sp>
    </p:spTree>
    <p:extLst>
      <p:ext uri="{BB962C8B-B14F-4D97-AF65-F5344CB8AC3E}">
        <p14:creationId xmlns:p14="http://schemas.microsoft.com/office/powerpoint/2010/main" val="3129798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1FF22C-092B-4A69-A2DF-D2AC2D2E196C}"/>
              </a:ext>
            </a:extLst>
          </p:cNvPr>
          <p:cNvSpPr>
            <a:spLocks noGrp="1"/>
          </p:cNvSpPr>
          <p:nvPr>
            <p:ph type="dt" sz="half" idx="10"/>
          </p:nvPr>
        </p:nvSpPr>
        <p:spPr/>
        <p:txBody>
          <a:bodyPr/>
          <a:lstStyle>
            <a:lvl1pPr>
              <a:defRPr/>
            </a:lvl1pPr>
          </a:lstStyle>
          <a:p>
            <a:fld id="{37550AA9-926D-4703-82D3-8C9ECD647504}" type="datetime1">
              <a:rPr lang="zh-CN" altLang="en-US" smtClean="0"/>
              <a:t>2024/6/30</a:t>
            </a:fld>
            <a:endParaRPr lang="zh-CN" altLang="en-US"/>
          </a:p>
        </p:txBody>
      </p:sp>
      <p:sp>
        <p:nvSpPr>
          <p:cNvPr id="3" name="页脚占位符 2">
            <a:extLst>
              <a:ext uri="{FF2B5EF4-FFF2-40B4-BE49-F238E27FC236}">
                <a16:creationId xmlns:a16="http://schemas.microsoft.com/office/drawing/2014/main" id="{3EAB283F-2088-41DA-AE4A-57F7F82DBA7F}"/>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4" name="灯片编号占位符 3">
            <a:extLst>
              <a:ext uri="{FF2B5EF4-FFF2-40B4-BE49-F238E27FC236}">
                <a16:creationId xmlns:a16="http://schemas.microsoft.com/office/drawing/2014/main" id="{BA7BAC62-90D3-44C5-82E1-54D622D97EE1}"/>
              </a:ext>
            </a:extLst>
          </p:cNvPr>
          <p:cNvSpPr>
            <a:spLocks noGrp="1"/>
          </p:cNvSpPr>
          <p:nvPr>
            <p:ph type="sldNum" sz="quarter" idx="12"/>
          </p:nvPr>
        </p:nvSpPr>
        <p:spPr/>
        <p:txBody>
          <a:bodyPr/>
          <a:lstStyle>
            <a:lvl1pPr>
              <a:defRPr/>
            </a:lvl1pPr>
          </a:lstStyle>
          <a:p>
            <a:fld id="{5CB78210-6606-42CB-AC33-4C44B68CE7C2}" type="slidenum">
              <a:rPr lang="zh-CN" altLang="en-US"/>
              <a:pPr/>
              <a:t>‹#›</a:t>
            </a:fld>
            <a:endParaRPr lang="zh-CN" altLang="en-US"/>
          </a:p>
        </p:txBody>
      </p:sp>
    </p:spTree>
    <p:extLst>
      <p:ext uri="{BB962C8B-B14F-4D97-AF65-F5344CB8AC3E}">
        <p14:creationId xmlns:p14="http://schemas.microsoft.com/office/powerpoint/2010/main" val="3217326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6F50D-57D0-406E-8B1D-24B19B8D9845}"/>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D654F27-080B-4D66-9C8A-7A81C25C3D28}"/>
              </a:ext>
            </a:extLst>
          </p:cNvPr>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26594D3-5113-40F7-893D-1409BD799601}"/>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635E9A-621D-4190-A08A-ED3D5D4324F4}"/>
              </a:ext>
            </a:extLst>
          </p:cNvPr>
          <p:cNvSpPr>
            <a:spLocks noGrp="1"/>
          </p:cNvSpPr>
          <p:nvPr>
            <p:ph type="dt" sz="half" idx="10"/>
          </p:nvPr>
        </p:nvSpPr>
        <p:spPr/>
        <p:txBody>
          <a:bodyPr/>
          <a:lstStyle>
            <a:lvl1pPr>
              <a:defRPr/>
            </a:lvl1pPr>
          </a:lstStyle>
          <a:p>
            <a:fld id="{A84B243E-DA3B-4EB5-B8B3-D38BB4BB55AA}" type="datetime1">
              <a:rPr lang="zh-CN" altLang="en-US" smtClean="0"/>
              <a:t>2024/6/30</a:t>
            </a:fld>
            <a:endParaRPr lang="zh-CN" altLang="en-US"/>
          </a:p>
        </p:txBody>
      </p:sp>
      <p:sp>
        <p:nvSpPr>
          <p:cNvPr id="6" name="页脚占位符 5">
            <a:extLst>
              <a:ext uri="{FF2B5EF4-FFF2-40B4-BE49-F238E27FC236}">
                <a16:creationId xmlns:a16="http://schemas.microsoft.com/office/drawing/2014/main" id="{CF2E7997-2F66-45D4-8A75-0FF520FC1A42}"/>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7" name="灯片编号占位符 6">
            <a:extLst>
              <a:ext uri="{FF2B5EF4-FFF2-40B4-BE49-F238E27FC236}">
                <a16:creationId xmlns:a16="http://schemas.microsoft.com/office/drawing/2014/main" id="{66882376-A481-45F2-A9CC-2282FE1DCFC1}"/>
              </a:ext>
            </a:extLst>
          </p:cNvPr>
          <p:cNvSpPr>
            <a:spLocks noGrp="1"/>
          </p:cNvSpPr>
          <p:nvPr>
            <p:ph type="sldNum" sz="quarter" idx="12"/>
          </p:nvPr>
        </p:nvSpPr>
        <p:spPr/>
        <p:txBody>
          <a:bodyPr/>
          <a:lstStyle>
            <a:lvl1pPr>
              <a:defRPr/>
            </a:lvl1pPr>
          </a:lstStyle>
          <a:p>
            <a:fld id="{476FB000-BF5A-4AEE-AA0C-C4AECE495477}" type="slidenum">
              <a:rPr lang="zh-CN" altLang="en-US"/>
              <a:pPr/>
              <a:t>‹#›</a:t>
            </a:fld>
            <a:endParaRPr lang="zh-CN" altLang="en-US"/>
          </a:p>
        </p:txBody>
      </p:sp>
    </p:spTree>
    <p:extLst>
      <p:ext uri="{BB962C8B-B14F-4D97-AF65-F5344CB8AC3E}">
        <p14:creationId xmlns:p14="http://schemas.microsoft.com/office/powerpoint/2010/main" val="383065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6B2A4-C942-4779-BA41-2E8ACEED14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747C0A-09E3-4B8F-9563-62E53C16E9E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CB8CE3-69F0-4A8C-8073-3A0FB26A8224}"/>
              </a:ext>
            </a:extLst>
          </p:cNvPr>
          <p:cNvSpPr>
            <a:spLocks noGrp="1"/>
          </p:cNvSpPr>
          <p:nvPr>
            <p:ph type="dt" sz="half" idx="10"/>
          </p:nvPr>
        </p:nvSpPr>
        <p:spPr/>
        <p:txBody>
          <a:bodyPr/>
          <a:lstStyle>
            <a:lvl1pPr>
              <a:defRPr/>
            </a:lvl1pPr>
          </a:lstStyle>
          <a:p>
            <a:fld id="{24EE4E3F-B368-46C3-9C46-1689E6400D37}" type="datetime1">
              <a:rPr lang="zh-CN" altLang="en-US" smtClean="0"/>
              <a:t>2024/6/30</a:t>
            </a:fld>
            <a:endParaRPr lang="zh-CN" altLang="en-US"/>
          </a:p>
        </p:txBody>
      </p:sp>
      <p:sp>
        <p:nvSpPr>
          <p:cNvPr id="5" name="页脚占位符 4">
            <a:extLst>
              <a:ext uri="{FF2B5EF4-FFF2-40B4-BE49-F238E27FC236}">
                <a16:creationId xmlns:a16="http://schemas.microsoft.com/office/drawing/2014/main" id="{EA9309DC-2769-4055-88E0-971D28A3DC96}"/>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D2308F63-944A-4015-A4B3-3FC1DBA7601D}"/>
              </a:ext>
            </a:extLst>
          </p:cNvPr>
          <p:cNvSpPr>
            <a:spLocks noGrp="1"/>
          </p:cNvSpPr>
          <p:nvPr>
            <p:ph type="sldNum" sz="quarter" idx="12"/>
          </p:nvPr>
        </p:nvSpPr>
        <p:spPr/>
        <p:txBody>
          <a:bodyPr/>
          <a:lstStyle>
            <a:lvl1pPr>
              <a:defRPr/>
            </a:lvl1pPr>
          </a:lstStyle>
          <a:p>
            <a:fld id="{C536968F-8ADA-4A53-88C1-D8DA183B7D79}" type="slidenum">
              <a:rPr lang="zh-CN" altLang="en-US"/>
              <a:pPr/>
              <a:t>‹#›</a:t>
            </a:fld>
            <a:endParaRPr lang="zh-CN" altLang="en-US"/>
          </a:p>
        </p:txBody>
      </p:sp>
    </p:spTree>
    <p:extLst>
      <p:ext uri="{BB962C8B-B14F-4D97-AF65-F5344CB8AC3E}">
        <p14:creationId xmlns:p14="http://schemas.microsoft.com/office/powerpoint/2010/main" val="38295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ABB43-3D46-4FF1-B653-9482EE1BE3A0}"/>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01EFB44-7193-4E2C-B3C8-775A80913A35}"/>
              </a:ext>
            </a:extLst>
          </p:cNvPr>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34B5CD-283D-49D5-B64E-971AD21597FC}"/>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8D9A69A-4EF7-4C71-A20A-0B34248B0A2B}"/>
              </a:ext>
            </a:extLst>
          </p:cNvPr>
          <p:cNvSpPr>
            <a:spLocks noGrp="1"/>
          </p:cNvSpPr>
          <p:nvPr>
            <p:ph type="dt" sz="half" idx="10"/>
          </p:nvPr>
        </p:nvSpPr>
        <p:spPr/>
        <p:txBody>
          <a:bodyPr/>
          <a:lstStyle>
            <a:lvl1pPr>
              <a:defRPr/>
            </a:lvl1pPr>
          </a:lstStyle>
          <a:p>
            <a:fld id="{F9193F2A-57A7-40BA-9D8D-E10173BDF627}" type="datetime1">
              <a:rPr lang="zh-CN" altLang="en-US" smtClean="0"/>
              <a:t>2024/6/30</a:t>
            </a:fld>
            <a:endParaRPr lang="zh-CN" altLang="en-US"/>
          </a:p>
        </p:txBody>
      </p:sp>
      <p:sp>
        <p:nvSpPr>
          <p:cNvPr id="6" name="页脚占位符 5">
            <a:extLst>
              <a:ext uri="{FF2B5EF4-FFF2-40B4-BE49-F238E27FC236}">
                <a16:creationId xmlns:a16="http://schemas.microsoft.com/office/drawing/2014/main" id="{CF8B358E-75A7-4F7E-95FF-AD9F8E42B52B}"/>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7" name="灯片编号占位符 6">
            <a:extLst>
              <a:ext uri="{FF2B5EF4-FFF2-40B4-BE49-F238E27FC236}">
                <a16:creationId xmlns:a16="http://schemas.microsoft.com/office/drawing/2014/main" id="{3689766F-2D7A-4CF4-94FC-E678575E0E14}"/>
              </a:ext>
            </a:extLst>
          </p:cNvPr>
          <p:cNvSpPr>
            <a:spLocks noGrp="1"/>
          </p:cNvSpPr>
          <p:nvPr>
            <p:ph type="sldNum" sz="quarter" idx="12"/>
          </p:nvPr>
        </p:nvSpPr>
        <p:spPr/>
        <p:txBody>
          <a:bodyPr/>
          <a:lstStyle>
            <a:lvl1pPr>
              <a:defRPr/>
            </a:lvl1pPr>
          </a:lstStyle>
          <a:p>
            <a:fld id="{62AB3D2A-A494-437E-85CA-F59B2F2A0A6E}" type="slidenum">
              <a:rPr lang="zh-CN" altLang="en-US"/>
              <a:pPr/>
              <a:t>‹#›</a:t>
            </a:fld>
            <a:endParaRPr lang="zh-CN" altLang="en-US"/>
          </a:p>
        </p:txBody>
      </p:sp>
    </p:spTree>
    <p:extLst>
      <p:ext uri="{BB962C8B-B14F-4D97-AF65-F5344CB8AC3E}">
        <p14:creationId xmlns:p14="http://schemas.microsoft.com/office/powerpoint/2010/main" val="4181788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B3149-9DF4-4F88-B18D-FD14CD8001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A2BBEF-892E-4BC3-BC97-D24556C30F5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3D3708-FD37-444B-A680-E864548CE958}"/>
              </a:ext>
            </a:extLst>
          </p:cNvPr>
          <p:cNvSpPr>
            <a:spLocks noGrp="1"/>
          </p:cNvSpPr>
          <p:nvPr>
            <p:ph type="dt" sz="half" idx="10"/>
          </p:nvPr>
        </p:nvSpPr>
        <p:spPr/>
        <p:txBody>
          <a:bodyPr/>
          <a:lstStyle>
            <a:lvl1pPr>
              <a:defRPr/>
            </a:lvl1pPr>
          </a:lstStyle>
          <a:p>
            <a:fld id="{98A3AF8C-4918-402A-A068-EE31E907E3E1}" type="datetime1">
              <a:rPr lang="zh-CN" altLang="en-US" smtClean="0"/>
              <a:t>2024/6/30</a:t>
            </a:fld>
            <a:endParaRPr lang="zh-CN" altLang="en-US"/>
          </a:p>
        </p:txBody>
      </p:sp>
      <p:sp>
        <p:nvSpPr>
          <p:cNvPr id="5" name="页脚占位符 4">
            <a:extLst>
              <a:ext uri="{FF2B5EF4-FFF2-40B4-BE49-F238E27FC236}">
                <a16:creationId xmlns:a16="http://schemas.microsoft.com/office/drawing/2014/main" id="{429F2226-C6D1-404B-BEC6-D40A40761681}"/>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E87161F6-A579-4790-9849-6060A6862249}"/>
              </a:ext>
            </a:extLst>
          </p:cNvPr>
          <p:cNvSpPr>
            <a:spLocks noGrp="1"/>
          </p:cNvSpPr>
          <p:nvPr>
            <p:ph type="sldNum" sz="quarter" idx="12"/>
          </p:nvPr>
        </p:nvSpPr>
        <p:spPr/>
        <p:txBody>
          <a:bodyPr/>
          <a:lstStyle>
            <a:lvl1pPr>
              <a:defRPr/>
            </a:lvl1pPr>
          </a:lstStyle>
          <a:p>
            <a:fld id="{DC7A0954-3E78-4D12-B0B3-47430F8C3C07}" type="slidenum">
              <a:rPr lang="zh-CN" altLang="en-US"/>
              <a:pPr/>
              <a:t>‹#›</a:t>
            </a:fld>
            <a:endParaRPr lang="zh-CN" altLang="en-US"/>
          </a:p>
        </p:txBody>
      </p:sp>
    </p:spTree>
    <p:extLst>
      <p:ext uri="{BB962C8B-B14F-4D97-AF65-F5344CB8AC3E}">
        <p14:creationId xmlns:p14="http://schemas.microsoft.com/office/powerpoint/2010/main" val="231845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89D788-9C3C-4FBA-91C8-CEC8A556260D}"/>
              </a:ext>
            </a:extLst>
          </p:cNvPr>
          <p:cNvSpPr>
            <a:spLocks noGrp="1"/>
          </p:cNvSpPr>
          <p:nvPr>
            <p:ph type="title" orient="vert"/>
          </p:nvPr>
        </p:nvSpPr>
        <p:spPr>
          <a:xfrm>
            <a:off x="6727825" y="215900"/>
            <a:ext cx="2038350" cy="5956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6A39D0E-37E0-48E8-BDFE-853636012073}"/>
              </a:ext>
            </a:extLst>
          </p:cNvPr>
          <p:cNvSpPr>
            <a:spLocks noGrp="1"/>
          </p:cNvSpPr>
          <p:nvPr>
            <p:ph type="body" orient="vert" idx="1"/>
          </p:nvPr>
        </p:nvSpPr>
        <p:spPr>
          <a:xfrm>
            <a:off x="612775" y="215900"/>
            <a:ext cx="5962650" cy="59563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EB0737D-FD5D-4DA4-8D92-528F0FC05FB0}"/>
              </a:ext>
            </a:extLst>
          </p:cNvPr>
          <p:cNvSpPr>
            <a:spLocks noGrp="1"/>
          </p:cNvSpPr>
          <p:nvPr>
            <p:ph type="dt" sz="half" idx="10"/>
          </p:nvPr>
        </p:nvSpPr>
        <p:spPr/>
        <p:txBody>
          <a:bodyPr/>
          <a:lstStyle>
            <a:lvl1pPr>
              <a:defRPr/>
            </a:lvl1pPr>
          </a:lstStyle>
          <a:p>
            <a:fld id="{EC121725-5D58-442C-BEF3-63BCD7B7A861}" type="datetime1">
              <a:rPr lang="zh-CN" altLang="en-US" smtClean="0"/>
              <a:t>2024/6/30</a:t>
            </a:fld>
            <a:endParaRPr lang="zh-CN" altLang="en-US"/>
          </a:p>
        </p:txBody>
      </p:sp>
      <p:sp>
        <p:nvSpPr>
          <p:cNvPr id="5" name="页脚占位符 4">
            <a:extLst>
              <a:ext uri="{FF2B5EF4-FFF2-40B4-BE49-F238E27FC236}">
                <a16:creationId xmlns:a16="http://schemas.microsoft.com/office/drawing/2014/main" id="{CD11F619-AA8F-4DF0-A997-79ECD7E61BCB}"/>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9F1E37DD-9E1E-465F-8DE5-FD5166460B1C}"/>
              </a:ext>
            </a:extLst>
          </p:cNvPr>
          <p:cNvSpPr>
            <a:spLocks noGrp="1"/>
          </p:cNvSpPr>
          <p:nvPr>
            <p:ph type="sldNum" sz="quarter" idx="12"/>
          </p:nvPr>
        </p:nvSpPr>
        <p:spPr/>
        <p:txBody>
          <a:bodyPr/>
          <a:lstStyle>
            <a:lvl1pPr>
              <a:defRPr/>
            </a:lvl1pPr>
          </a:lstStyle>
          <a:p>
            <a:fld id="{9E1F653E-494F-4B53-8349-DA569A0FE79D}" type="slidenum">
              <a:rPr lang="zh-CN" altLang="en-US"/>
              <a:pPr/>
              <a:t>‹#›</a:t>
            </a:fld>
            <a:endParaRPr lang="zh-CN" altLang="en-US"/>
          </a:p>
        </p:txBody>
      </p:sp>
    </p:spTree>
    <p:extLst>
      <p:ext uri="{BB962C8B-B14F-4D97-AF65-F5344CB8AC3E}">
        <p14:creationId xmlns:p14="http://schemas.microsoft.com/office/powerpoint/2010/main" val="3507095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8F88D-E059-4278-AEEB-0E1980CA22D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34DC9FC-4D63-405C-B6A7-DBCC881E5F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99F9836-557E-4D8F-8879-430207056254}"/>
              </a:ext>
            </a:extLst>
          </p:cNvPr>
          <p:cNvSpPr>
            <a:spLocks noGrp="1"/>
          </p:cNvSpPr>
          <p:nvPr>
            <p:ph type="dt" sz="half" idx="10"/>
          </p:nvPr>
        </p:nvSpPr>
        <p:spPr/>
        <p:txBody>
          <a:bodyPr/>
          <a:lstStyle>
            <a:lvl1pPr>
              <a:defRPr/>
            </a:lvl1pPr>
          </a:lstStyle>
          <a:p>
            <a:fld id="{53D93C4B-9F1A-4BA4-A7E8-2B388C91CA22}"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96C07AEF-4151-4625-95AA-63B458E63424}"/>
              </a:ext>
            </a:extLst>
          </p:cNvPr>
          <p:cNvSpPr>
            <a:spLocks noGrp="1"/>
          </p:cNvSpPr>
          <p:nvPr>
            <p:ph type="sldNum" sz="quarter" idx="11"/>
          </p:nvPr>
        </p:nvSpPr>
        <p:spPr/>
        <p:txBody>
          <a:bodyPr/>
          <a:lstStyle>
            <a:lvl1pPr>
              <a:defRPr/>
            </a:lvl1pPr>
          </a:lstStyle>
          <a:p>
            <a:fld id="{03CF98E9-0A49-45E7-99B8-CAB865028E93}" type="slidenum">
              <a:rPr lang="zh-CN" altLang="en-US"/>
              <a:pPr/>
              <a:t>‹#›</a:t>
            </a:fld>
            <a:endParaRPr lang="zh-CN" altLang="en-US"/>
          </a:p>
        </p:txBody>
      </p:sp>
      <p:sp>
        <p:nvSpPr>
          <p:cNvPr id="6" name="页脚占位符 5">
            <a:extLst>
              <a:ext uri="{FF2B5EF4-FFF2-40B4-BE49-F238E27FC236}">
                <a16:creationId xmlns:a16="http://schemas.microsoft.com/office/drawing/2014/main" id="{428170D4-949C-4A3D-A546-218615AC8D4B}"/>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453866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513B0-BF15-4A82-B42D-5B147E4174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B18D58-A523-4508-9410-F8053FB625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99772B-839D-47F4-A288-25A20839C20F}"/>
              </a:ext>
            </a:extLst>
          </p:cNvPr>
          <p:cNvSpPr>
            <a:spLocks noGrp="1"/>
          </p:cNvSpPr>
          <p:nvPr>
            <p:ph type="dt" sz="half" idx="10"/>
          </p:nvPr>
        </p:nvSpPr>
        <p:spPr/>
        <p:txBody>
          <a:bodyPr/>
          <a:lstStyle>
            <a:lvl1pPr>
              <a:defRPr/>
            </a:lvl1pPr>
          </a:lstStyle>
          <a:p>
            <a:fld id="{5FEDB404-2A32-414D-9111-BFFB2B719353}"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827FE282-F6AF-4C13-AE4B-CB66C0F6B16B}"/>
              </a:ext>
            </a:extLst>
          </p:cNvPr>
          <p:cNvSpPr>
            <a:spLocks noGrp="1"/>
          </p:cNvSpPr>
          <p:nvPr>
            <p:ph type="sldNum" sz="quarter" idx="11"/>
          </p:nvPr>
        </p:nvSpPr>
        <p:spPr/>
        <p:txBody>
          <a:bodyPr/>
          <a:lstStyle>
            <a:lvl1pPr>
              <a:defRPr/>
            </a:lvl1pPr>
          </a:lstStyle>
          <a:p>
            <a:fld id="{7D605D7E-40AE-4411-8057-4670E05B4C67}" type="slidenum">
              <a:rPr lang="zh-CN" altLang="en-US"/>
              <a:pPr/>
              <a:t>‹#›</a:t>
            </a:fld>
            <a:endParaRPr lang="zh-CN" altLang="en-US"/>
          </a:p>
        </p:txBody>
      </p:sp>
      <p:sp>
        <p:nvSpPr>
          <p:cNvPr id="6" name="页脚占位符 5">
            <a:extLst>
              <a:ext uri="{FF2B5EF4-FFF2-40B4-BE49-F238E27FC236}">
                <a16:creationId xmlns:a16="http://schemas.microsoft.com/office/drawing/2014/main" id="{4BA67DEF-56FA-41FB-9A17-A6A7C5187388}"/>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1390725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46112-9236-4291-9726-28BE30B79AD0}"/>
              </a:ext>
            </a:extLst>
          </p:cNvPr>
          <p:cNvSpPr>
            <a:spLocks noGrp="1"/>
          </p:cNvSpPr>
          <p:nvPr>
            <p:ph type="title"/>
          </p:nvPr>
        </p:nvSpPr>
        <p:spPr>
          <a:xfrm>
            <a:off x="623888" y="1709740"/>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BAB3B9F-5BE3-4F13-9781-6D963CB6BE8D}"/>
              </a:ext>
            </a:extLst>
          </p:cNvPr>
          <p:cNvSpPr>
            <a:spLocks noGrp="1"/>
          </p:cNvSpPr>
          <p:nvPr>
            <p:ph type="body" idx="1"/>
          </p:nvPr>
        </p:nvSpPr>
        <p:spPr>
          <a:xfrm>
            <a:off x="623888" y="4589465"/>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FECDB71B-0474-47FB-B3C9-443BE2BDBF64}"/>
              </a:ext>
            </a:extLst>
          </p:cNvPr>
          <p:cNvSpPr>
            <a:spLocks noGrp="1"/>
          </p:cNvSpPr>
          <p:nvPr>
            <p:ph type="dt" sz="half" idx="10"/>
          </p:nvPr>
        </p:nvSpPr>
        <p:spPr/>
        <p:txBody>
          <a:bodyPr/>
          <a:lstStyle>
            <a:lvl1pPr>
              <a:defRPr/>
            </a:lvl1pPr>
          </a:lstStyle>
          <a:p>
            <a:fld id="{E0F5B7B2-FD21-4650-98D5-4B32D087EE42}"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75FA7BB7-43A4-49EB-B8A7-94CD49BC1246}"/>
              </a:ext>
            </a:extLst>
          </p:cNvPr>
          <p:cNvSpPr>
            <a:spLocks noGrp="1"/>
          </p:cNvSpPr>
          <p:nvPr>
            <p:ph type="sldNum" sz="quarter" idx="11"/>
          </p:nvPr>
        </p:nvSpPr>
        <p:spPr/>
        <p:txBody>
          <a:bodyPr/>
          <a:lstStyle>
            <a:lvl1pPr>
              <a:defRPr/>
            </a:lvl1pPr>
          </a:lstStyle>
          <a:p>
            <a:fld id="{EF210C60-BBAA-4B72-9C54-554CAD0BC505}" type="slidenum">
              <a:rPr lang="zh-CN" altLang="en-US"/>
              <a:pPr/>
              <a:t>‹#›</a:t>
            </a:fld>
            <a:endParaRPr lang="zh-CN" altLang="en-US"/>
          </a:p>
        </p:txBody>
      </p:sp>
      <p:sp>
        <p:nvSpPr>
          <p:cNvPr id="6" name="页脚占位符 5">
            <a:extLst>
              <a:ext uri="{FF2B5EF4-FFF2-40B4-BE49-F238E27FC236}">
                <a16:creationId xmlns:a16="http://schemas.microsoft.com/office/drawing/2014/main" id="{2067CB0E-4D2B-43D5-8DFA-43B0D43CCDA9}"/>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79139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0FA11-79CD-4387-A11A-E2EC1A060C0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0471A0-91AB-4CF5-BFC0-6DC55FEBB408}"/>
              </a:ext>
            </a:extLst>
          </p:cNvPr>
          <p:cNvSpPr>
            <a:spLocks noGrp="1"/>
          </p:cNvSpPr>
          <p:nvPr>
            <p:ph sz="half" idx="1"/>
          </p:nvPr>
        </p:nvSpPr>
        <p:spPr>
          <a:xfrm>
            <a:off x="6127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C8F9072-5373-4C37-ADA4-60D7D9F6937A}"/>
              </a:ext>
            </a:extLst>
          </p:cNvPr>
          <p:cNvSpPr>
            <a:spLocks noGrp="1"/>
          </p:cNvSpPr>
          <p:nvPr>
            <p:ph sz="half" idx="2"/>
          </p:nvPr>
        </p:nvSpPr>
        <p:spPr>
          <a:xfrm>
            <a:off x="47656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50C4560-7BCB-4948-893F-2C19A396B222}"/>
              </a:ext>
            </a:extLst>
          </p:cNvPr>
          <p:cNvSpPr>
            <a:spLocks noGrp="1"/>
          </p:cNvSpPr>
          <p:nvPr>
            <p:ph type="dt" sz="half" idx="10"/>
          </p:nvPr>
        </p:nvSpPr>
        <p:spPr/>
        <p:txBody>
          <a:bodyPr/>
          <a:lstStyle>
            <a:lvl1pPr>
              <a:defRPr/>
            </a:lvl1pPr>
          </a:lstStyle>
          <a:p>
            <a:fld id="{143376F4-02CB-41D5-BFD8-19BB4E16B677}" type="datetime1">
              <a:rPr lang="zh-CN" altLang="en-US" smtClean="0"/>
              <a:t>2024/6/30</a:t>
            </a:fld>
            <a:endParaRPr lang="zh-CN" altLang="en-US"/>
          </a:p>
        </p:txBody>
      </p:sp>
      <p:sp>
        <p:nvSpPr>
          <p:cNvPr id="6" name="灯片编号占位符 5">
            <a:extLst>
              <a:ext uri="{FF2B5EF4-FFF2-40B4-BE49-F238E27FC236}">
                <a16:creationId xmlns:a16="http://schemas.microsoft.com/office/drawing/2014/main" id="{CBD3B2CE-2822-4710-B4B4-1E7A68E02863}"/>
              </a:ext>
            </a:extLst>
          </p:cNvPr>
          <p:cNvSpPr>
            <a:spLocks noGrp="1"/>
          </p:cNvSpPr>
          <p:nvPr>
            <p:ph type="sldNum" sz="quarter" idx="11"/>
          </p:nvPr>
        </p:nvSpPr>
        <p:spPr/>
        <p:txBody>
          <a:bodyPr/>
          <a:lstStyle>
            <a:lvl1pPr>
              <a:defRPr/>
            </a:lvl1pPr>
          </a:lstStyle>
          <a:p>
            <a:fld id="{289A67DD-A917-4828-95A8-1AE28D06E7A1}" type="slidenum">
              <a:rPr lang="zh-CN" altLang="en-US"/>
              <a:pPr/>
              <a:t>‹#›</a:t>
            </a:fld>
            <a:endParaRPr lang="zh-CN" altLang="en-US"/>
          </a:p>
        </p:txBody>
      </p:sp>
      <p:sp>
        <p:nvSpPr>
          <p:cNvPr id="7" name="页脚占位符 6">
            <a:extLst>
              <a:ext uri="{FF2B5EF4-FFF2-40B4-BE49-F238E27FC236}">
                <a16:creationId xmlns:a16="http://schemas.microsoft.com/office/drawing/2014/main" id="{88615D80-EFFD-4804-B4E5-9A317E60EA70}"/>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2406700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C2AAA-8C3E-4C5D-AD5E-8BDAE8FED46B}"/>
              </a:ext>
            </a:extLst>
          </p:cNvPr>
          <p:cNvSpPr>
            <a:spLocks noGrp="1"/>
          </p:cNvSpPr>
          <p:nvPr>
            <p:ph type="title"/>
          </p:nvPr>
        </p:nvSpPr>
        <p:spPr>
          <a:xfrm>
            <a:off x="630238" y="365127"/>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504277-FE3F-44D5-945A-0A35FC68D0F0}"/>
              </a:ext>
            </a:extLst>
          </p:cNvPr>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096FC02-FBF7-4DA4-87CE-07EE17F77C31}"/>
              </a:ext>
            </a:extLst>
          </p:cNvPr>
          <p:cNvSpPr>
            <a:spLocks noGrp="1"/>
          </p:cNvSpPr>
          <p:nvPr>
            <p:ph sz="half" idx="2"/>
          </p:nvPr>
        </p:nvSpPr>
        <p:spPr>
          <a:xfrm>
            <a:off x="630239"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965A31A-E0ED-48E5-BE69-B0619C32DAD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51DBF21-20CF-4F8E-ABC0-8EE120D2E69D}"/>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99EA92F-004D-464E-B99E-7BE6A32C0F3B}"/>
              </a:ext>
            </a:extLst>
          </p:cNvPr>
          <p:cNvSpPr>
            <a:spLocks noGrp="1"/>
          </p:cNvSpPr>
          <p:nvPr>
            <p:ph type="dt" sz="half" idx="10"/>
          </p:nvPr>
        </p:nvSpPr>
        <p:spPr/>
        <p:txBody>
          <a:bodyPr/>
          <a:lstStyle>
            <a:lvl1pPr>
              <a:defRPr/>
            </a:lvl1pPr>
          </a:lstStyle>
          <a:p>
            <a:fld id="{C99B1DE4-C58D-43F9-A7D9-A54E93057BB4}" type="datetime1">
              <a:rPr lang="zh-CN" altLang="en-US" smtClean="0"/>
              <a:t>2024/6/30</a:t>
            </a:fld>
            <a:endParaRPr lang="zh-CN" altLang="en-US"/>
          </a:p>
        </p:txBody>
      </p:sp>
      <p:sp>
        <p:nvSpPr>
          <p:cNvPr id="8" name="灯片编号占位符 7">
            <a:extLst>
              <a:ext uri="{FF2B5EF4-FFF2-40B4-BE49-F238E27FC236}">
                <a16:creationId xmlns:a16="http://schemas.microsoft.com/office/drawing/2014/main" id="{D3750F58-2A38-4F0A-95D0-F0A556591991}"/>
              </a:ext>
            </a:extLst>
          </p:cNvPr>
          <p:cNvSpPr>
            <a:spLocks noGrp="1"/>
          </p:cNvSpPr>
          <p:nvPr>
            <p:ph type="sldNum" sz="quarter" idx="11"/>
          </p:nvPr>
        </p:nvSpPr>
        <p:spPr/>
        <p:txBody>
          <a:bodyPr/>
          <a:lstStyle>
            <a:lvl1pPr>
              <a:defRPr/>
            </a:lvl1pPr>
          </a:lstStyle>
          <a:p>
            <a:fld id="{64A2A41B-787F-4068-8BAD-5926E2742302}" type="slidenum">
              <a:rPr lang="zh-CN" altLang="en-US"/>
              <a:pPr/>
              <a:t>‹#›</a:t>
            </a:fld>
            <a:endParaRPr lang="zh-CN" altLang="en-US"/>
          </a:p>
        </p:txBody>
      </p:sp>
      <p:sp>
        <p:nvSpPr>
          <p:cNvPr id="9" name="页脚占位符 8">
            <a:extLst>
              <a:ext uri="{FF2B5EF4-FFF2-40B4-BE49-F238E27FC236}">
                <a16:creationId xmlns:a16="http://schemas.microsoft.com/office/drawing/2014/main" id="{8EA8AC31-407F-4DCF-8B4D-4871CC6ACA7D}"/>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37693792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6223B-767E-4D63-ACC5-05ACAFCA71A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3AD734E-CAC6-4EC0-B84F-F49CB9CBCF22}"/>
              </a:ext>
            </a:extLst>
          </p:cNvPr>
          <p:cNvSpPr>
            <a:spLocks noGrp="1"/>
          </p:cNvSpPr>
          <p:nvPr>
            <p:ph type="dt" sz="half" idx="10"/>
          </p:nvPr>
        </p:nvSpPr>
        <p:spPr/>
        <p:txBody>
          <a:bodyPr/>
          <a:lstStyle>
            <a:lvl1pPr>
              <a:defRPr/>
            </a:lvl1pPr>
          </a:lstStyle>
          <a:p>
            <a:fld id="{F6B64060-2836-453E-B5DD-6A9C9DED9E77}" type="datetime1">
              <a:rPr lang="zh-CN" altLang="en-US" smtClean="0"/>
              <a:t>2024/6/30</a:t>
            </a:fld>
            <a:endParaRPr lang="zh-CN" altLang="en-US"/>
          </a:p>
        </p:txBody>
      </p:sp>
      <p:sp>
        <p:nvSpPr>
          <p:cNvPr id="4" name="灯片编号占位符 3">
            <a:extLst>
              <a:ext uri="{FF2B5EF4-FFF2-40B4-BE49-F238E27FC236}">
                <a16:creationId xmlns:a16="http://schemas.microsoft.com/office/drawing/2014/main" id="{0B8D9BA2-7C69-4372-8C01-6D00F6E06944}"/>
              </a:ext>
            </a:extLst>
          </p:cNvPr>
          <p:cNvSpPr>
            <a:spLocks noGrp="1"/>
          </p:cNvSpPr>
          <p:nvPr>
            <p:ph type="sldNum" sz="quarter" idx="11"/>
          </p:nvPr>
        </p:nvSpPr>
        <p:spPr/>
        <p:txBody>
          <a:bodyPr/>
          <a:lstStyle>
            <a:lvl1pPr>
              <a:defRPr/>
            </a:lvl1pPr>
          </a:lstStyle>
          <a:p>
            <a:fld id="{8CB4CD55-802A-4119-8609-176F356587C7}" type="slidenum">
              <a:rPr lang="zh-CN" altLang="en-US"/>
              <a:pPr/>
              <a:t>‹#›</a:t>
            </a:fld>
            <a:endParaRPr lang="zh-CN" altLang="en-US"/>
          </a:p>
        </p:txBody>
      </p:sp>
      <p:sp>
        <p:nvSpPr>
          <p:cNvPr id="5" name="页脚占位符 4">
            <a:extLst>
              <a:ext uri="{FF2B5EF4-FFF2-40B4-BE49-F238E27FC236}">
                <a16:creationId xmlns:a16="http://schemas.microsoft.com/office/drawing/2014/main" id="{80DFA8DB-3666-4E45-979E-7E3D0EE8B6AD}"/>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205418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D4FFF4F-253C-4D84-B86F-682E8A63D42E}"/>
              </a:ext>
            </a:extLst>
          </p:cNvPr>
          <p:cNvSpPr>
            <a:spLocks noGrp="1"/>
          </p:cNvSpPr>
          <p:nvPr>
            <p:ph type="dt" sz="half" idx="10"/>
          </p:nvPr>
        </p:nvSpPr>
        <p:spPr/>
        <p:txBody>
          <a:bodyPr/>
          <a:lstStyle>
            <a:lvl1pPr>
              <a:defRPr/>
            </a:lvl1pPr>
          </a:lstStyle>
          <a:p>
            <a:fld id="{20783C18-3CEA-4297-BF49-1D78944D6314}" type="datetime1">
              <a:rPr lang="zh-CN" altLang="en-US" smtClean="0"/>
              <a:t>2024/6/30</a:t>
            </a:fld>
            <a:endParaRPr lang="zh-CN" altLang="en-US"/>
          </a:p>
        </p:txBody>
      </p:sp>
      <p:sp>
        <p:nvSpPr>
          <p:cNvPr id="3" name="灯片编号占位符 2">
            <a:extLst>
              <a:ext uri="{FF2B5EF4-FFF2-40B4-BE49-F238E27FC236}">
                <a16:creationId xmlns:a16="http://schemas.microsoft.com/office/drawing/2014/main" id="{9ED9EFD2-CCD2-4D7A-AA15-05208377A679}"/>
              </a:ext>
            </a:extLst>
          </p:cNvPr>
          <p:cNvSpPr>
            <a:spLocks noGrp="1"/>
          </p:cNvSpPr>
          <p:nvPr>
            <p:ph type="sldNum" sz="quarter" idx="11"/>
          </p:nvPr>
        </p:nvSpPr>
        <p:spPr/>
        <p:txBody>
          <a:bodyPr/>
          <a:lstStyle>
            <a:lvl1pPr>
              <a:defRPr/>
            </a:lvl1pPr>
          </a:lstStyle>
          <a:p>
            <a:fld id="{29D6F95E-4751-47D0-B7FA-5CEDDB87B3B4}" type="slidenum">
              <a:rPr lang="zh-CN" altLang="en-US"/>
              <a:pPr/>
              <a:t>‹#›</a:t>
            </a:fld>
            <a:endParaRPr lang="zh-CN" altLang="en-US"/>
          </a:p>
        </p:txBody>
      </p:sp>
      <p:sp>
        <p:nvSpPr>
          <p:cNvPr id="4" name="页脚占位符 3">
            <a:extLst>
              <a:ext uri="{FF2B5EF4-FFF2-40B4-BE49-F238E27FC236}">
                <a16:creationId xmlns:a16="http://schemas.microsoft.com/office/drawing/2014/main" id="{97337DEA-5472-40F3-9E5B-C0CDB1B57F3E}"/>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216114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B4F55-A4A9-4CB8-9099-A024165B1429}"/>
              </a:ext>
            </a:extLst>
          </p:cNvPr>
          <p:cNvSpPr>
            <a:spLocks noGrp="1"/>
          </p:cNvSpPr>
          <p:nvPr>
            <p:ph type="title"/>
          </p:nvPr>
        </p:nvSpPr>
        <p:spPr>
          <a:xfrm>
            <a:off x="623888" y="1709740"/>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74A715-8A21-4773-BE73-81F8F7B4ADDA}"/>
              </a:ext>
            </a:extLst>
          </p:cNvPr>
          <p:cNvSpPr>
            <a:spLocks noGrp="1"/>
          </p:cNvSpPr>
          <p:nvPr>
            <p:ph type="body" idx="1"/>
          </p:nvPr>
        </p:nvSpPr>
        <p:spPr>
          <a:xfrm>
            <a:off x="623888" y="4589465"/>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478B960D-D0D0-4B94-AB23-E5ECA9662903}"/>
              </a:ext>
            </a:extLst>
          </p:cNvPr>
          <p:cNvSpPr>
            <a:spLocks noGrp="1"/>
          </p:cNvSpPr>
          <p:nvPr>
            <p:ph type="dt" sz="half" idx="10"/>
          </p:nvPr>
        </p:nvSpPr>
        <p:spPr/>
        <p:txBody>
          <a:bodyPr/>
          <a:lstStyle>
            <a:lvl1pPr>
              <a:defRPr/>
            </a:lvl1pPr>
          </a:lstStyle>
          <a:p>
            <a:fld id="{76FFC7BA-660C-4260-BAA2-B178CDAC716D}" type="datetime1">
              <a:rPr lang="zh-CN" altLang="en-US" smtClean="0"/>
              <a:t>2024/6/30</a:t>
            </a:fld>
            <a:endParaRPr lang="zh-CN" altLang="en-US"/>
          </a:p>
        </p:txBody>
      </p:sp>
      <p:sp>
        <p:nvSpPr>
          <p:cNvPr id="5" name="页脚占位符 4">
            <a:extLst>
              <a:ext uri="{FF2B5EF4-FFF2-40B4-BE49-F238E27FC236}">
                <a16:creationId xmlns:a16="http://schemas.microsoft.com/office/drawing/2014/main" id="{8B018D2D-30A2-493B-9734-962F2864873C}"/>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B0B072B2-3062-41C0-ADC0-8B8411A89B70}"/>
              </a:ext>
            </a:extLst>
          </p:cNvPr>
          <p:cNvSpPr>
            <a:spLocks noGrp="1"/>
          </p:cNvSpPr>
          <p:nvPr>
            <p:ph type="sldNum" sz="quarter" idx="12"/>
          </p:nvPr>
        </p:nvSpPr>
        <p:spPr/>
        <p:txBody>
          <a:bodyPr/>
          <a:lstStyle>
            <a:lvl1pPr>
              <a:defRPr/>
            </a:lvl1pPr>
          </a:lstStyle>
          <a:p>
            <a:fld id="{ACF2DDF2-3F0F-486D-9FDC-E9DA1775B1CB}" type="slidenum">
              <a:rPr lang="zh-CN" altLang="en-US"/>
              <a:pPr/>
              <a:t>‹#›</a:t>
            </a:fld>
            <a:endParaRPr lang="zh-CN" altLang="en-US"/>
          </a:p>
        </p:txBody>
      </p:sp>
    </p:spTree>
    <p:extLst>
      <p:ext uri="{BB962C8B-B14F-4D97-AF65-F5344CB8AC3E}">
        <p14:creationId xmlns:p14="http://schemas.microsoft.com/office/powerpoint/2010/main" val="349241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908FA-E444-4FB9-83D4-F918DD90CB21}"/>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83F89E-915C-40F3-A82E-A3D86899767A}"/>
              </a:ext>
            </a:extLst>
          </p:cNvPr>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36BFD16-82F1-488F-B21B-0A73FBD286C3}"/>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CFE1760-8BCF-4851-B05F-D76E8B18C6AF}"/>
              </a:ext>
            </a:extLst>
          </p:cNvPr>
          <p:cNvSpPr>
            <a:spLocks noGrp="1"/>
          </p:cNvSpPr>
          <p:nvPr>
            <p:ph type="dt" sz="half" idx="10"/>
          </p:nvPr>
        </p:nvSpPr>
        <p:spPr/>
        <p:txBody>
          <a:bodyPr/>
          <a:lstStyle>
            <a:lvl1pPr>
              <a:defRPr/>
            </a:lvl1pPr>
          </a:lstStyle>
          <a:p>
            <a:fld id="{33E43BA1-2019-4327-B646-0E1EFE35D8B9}" type="datetime1">
              <a:rPr lang="zh-CN" altLang="en-US" smtClean="0"/>
              <a:t>2024/6/30</a:t>
            </a:fld>
            <a:endParaRPr lang="zh-CN" altLang="en-US"/>
          </a:p>
        </p:txBody>
      </p:sp>
      <p:sp>
        <p:nvSpPr>
          <p:cNvPr id="6" name="灯片编号占位符 5">
            <a:extLst>
              <a:ext uri="{FF2B5EF4-FFF2-40B4-BE49-F238E27FC236}">
                <a16:creationId xmlns:a16="http://schemas.microsoft.com/office/drawing/2014/main" id="{EF6E9E83-47BF-452A-828F-BAF1682F872F}"/>
              </a:ext>
            </a:extLst>
          </p:cNvPr>
          <p:cNvSpPr>
            <a:spLocks noGrp="1"/>
          </p:cNvSpPr>
          <p:nvPr>
            <p:ph type="sldNum" sz="quarter" idx="11"/>
          </p:nvPr>
        </p:nvSpPr>
        <p:spPr/>
        <p:txBody>
          <a:bodyPr/>
          <a:lstStyle>
            <a:lvl1pPr>
              <a:defRPr/>
            </a:lvl1pPr>
          </a:lstStyle>
          <a:p>
            <a:fld id="{5CC9CDBF-9172-4EC6-9A95-206FFEF1CFFC}" type="slidenum">
              <a:rPr lang="zh-CN" altLang="en-US"/>
              <a:pPr/>
              <a:t>‹#›</a:t>
            </a:fld>
            <a:endParaRPr lang="zh-CN" altLang="en-US"/>
          </a:p>
        </p:txBody>
      </p:sp>
      <p:sp>
        <p:nvSpPr>
          <p:cNvPr id="7" name="页脚占位符 6">
            <a:extLst>
              <a:ext uri="{FF2B5EF4-FFF2-40B4-BE49-F238E27FC236}">
                <a16:creationId xmlns:a16="http://schemas.microsoft.com/office/drawing/2014/main" id="{EB56DAF6-D560-4E43-B6EE-D64D53AE890F}"/>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4049044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4ADE8-A92A-4940-9CF4-4C19464F31E9}"/>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27FB1C6-4993-471D-AAE6-C346F104B585}"/>
              </a:ext>
            </a:extLst>
          </p:cNvPr>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FB887C7-DEFB-42FF-B059-4E724E69425B}"/>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FD02D2C-09D9-41B8-8B44-3AF058FE7ECA}"/>
              </a:ext>
            </a:extLst>
          </p:cNvPr>
          <p:cNvSpPr>
            <a:spLocks noGrp="1"/>
          </p:cNvSpPr>
          <p:nvPr>
            <p:ph type="dt" sz="half" idx="10"/>
          </p:nvPr>
        </p:nvSpPr>
        <p:spPr/>
        <p:txBody>
          <a:bodyPr/>
          <a:lstStyle>
            <a:lvl1pPr>
              <a:defRPr/>
            </a:lvl1pPr>
          </a:lstStyle>
          <a:p>
            <a:fld id="{1DABF7A3-D6FF-41CC-BF61-351394918AD5}" type="datetime1">
              <a:rPr lang="zh-CN" altLang="en-US" smtClean="0"/>
              <a:t>2024/6/30</a:t>
            </a:fld>
            <a:endParaRPr lang="zh-CN" altLang="en-US"/>
          </a:p>
        </p:txBody>
      </p:sp>
      <p:sp>
        <p:nvSpPr>
          <p:cNvPr id="6" name="灯片编号占位符 5">
            <a:extLst>
              <a:ext uri="{FF2B5EF4-FFF2-40B4-BE49-F238E27FC236}">
                <a16:creationId xmlns:a16="http://schemas.microsoft.com/office/drawing/2014/main" id="{14226848-1FC8-4C49-9987-844B89B3DD4C}"/>
              </a:ext>
            </a:extLst>
          </p:cNvPr>
          <p:cNvSpPr>
            <a:spLocks noGrp="1"/>
          </p:cNvSpPr>
          <p:nvPr>
            <p:ph type="sldNum" sz="quarter" idx="11"/>
          </p:nvPr>
        </p:nvSpPr>
        <p:spPr/>
        <p:txBody>
          <a:bodyPr/>
          <a:lstStyle>
            <a:lvl1pPr>
              <a:defRPr/>
            </a:lvl1pPr>
          </a:lstStyle>
          <a:p>
            <a:fld id="{911ACFDD-C4B3-45CB-B7C2-ECD47E33D200}" type="slidenum">
              <a:rPr lang="zh-CN" altLang="en-US"/>
              <a:pPr/>
              <a:t>‹#›</a:t>
            </a:fld>
            <a:endParaRPr lang="zh-CN" altLang="en-US"/>
          </a:p>
        </p:txBody>
      </p:sp>
      <p:sp>
        <p:nvSpPr>
          <p:cNvPr id="7" name="页脚占位符 6">
            <a:extLst>
              <a:ext uri="{FF2B5EF4-FFF2-40B4-BE49-F238E27FC236}">
                <a16:creationId xmlns:a16="http://schemas.microsoft.com/office/drawing/2014/main" id="{DFDE5351-207F-4BAF-8555-EA9495A2D0D1}"/>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2657766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A8F2C-A9F5-4B0D-802F-40BB1154D0B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59C84BB-8FB6-45B6-8957-5653126CB0F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E34EF9F-2FD0-4CF5-AD6F-3F9D6A9DE61B}"/>
              </a:ext>
            </a:extLst>
          </p:cNvPr>
          <p:cNvSpPr>
            <a:spLocks noGrp="1"/>
          </p:cNvSpPr>
          <p:nvPr>
            <p:ph type="dt" sz="half" idx="10"/>
          </p:nvPr>
        </p:nvSpPr>
        <p:spPr/>
        <p:txBody>
          <a:bodyPr/>
          <a:lstStyle>
            <a:lvl1pPr>
              <a:defRPr/>
            </a:lvl1pPr>
          </a:lstStyle>
          <a:p>
            <a:fld id="{7728879D-DD9F-4E7C-82A9-4FCFC584DC30}"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3101B61C-8321-45E0-A207-9C9146A34AAC}"/>
              </a:ext>
            </a:extLst>
          </p:cNvPr>
          <p:cNvSpPr>
            <a:spLocks noGrp="1"/>
          </p:cNvSpPr>
          <p:nvPr>
            <p:ph type="sldNum" sz="quarter" idx="11"/>
          </p:nvPr>
        </p:nvSpPr>
        <p:spPr/>
        <p:txBody>
          <a:bodyPr/>
          <a:lstStyle>
            <a:lvl1pPr>
              <a:defRPr/>
            </a:lvl1pPr>
          </a:lstStyle>
          <a:p>
            <a:fld id="{7AC481FB-F170-440D-949D-84CD935F6D08}" type="slidenum">
              <a:rPr lang="zh-CN" altLang="en-US"/>
              <a:pPr/>
              <a:t>‹#›</a:t>
            </a:fld>
            <a:endParaRPr lang="zh-CN" altLang="en-US"/>
          </a:p>
        </p:txBody>
      </p:sp>
      <p:sp>
        <p:nvSpPr>
          <p:cNvPr id="6" name="页脚占位符 5">
            <a:extLst>
              <a:ext uri="{FF2B5EF4-FFF2-40B4-BE49-F238E27FC236}">
                <a16:creationId xmlns:a16="http://schemas.microsoft.com/office/drawing/2014/main" id="{6146E37A-11B5-4350-96CB-C061DF628D9A}"/>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32446520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526D0E-4F7C-49E1-9ECC-5AFE870D244A}"/>
              </a:ext>
            </a:extLst>
          </p:cNvPr>
          <p:cNvSpPr>
            <a:spLocks noGrp="1"/>
          </p:cNvSpPr>
          <p:nvPr>
            <p:ph type="title" orient="vert"/>
          </p:nvPr>
        </p:nvSpPr>
        <p:spPr>
          <a:xfrm>
            <a:off x="6727825" y="215900"/>
            <a:ext cx="2038350" cy="5956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4B4B8B-473C-4A2D-80B0-AEF98F05E47E}"/>
              </a:ext>
            </a:extLst>
          </p:cNvPr>
          <p:cNvSpPr>
            <a:spLocks noGrp="1"/>
          </p:cNvSpPr>
          <p:nvPr>
            <p:ph type="body" orient="vert" idx="1"/>
          </p:nvPr>
        </p:nvSpPr>
        <p:spPr>
          <a:xfrm>
            <a:off x="612775" y="215900"/>
            <a:ext cx="5962650" cy="59563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4666BC-C929-40FD-977E-C6674B7081AA}"/>
              </a:ext>
            </a:extLst>
          </p:cNvPr>
          <p:cNvSpPr>
            <a:spLocks noGrp="1"/>
          </p:cNvSpPr>
          <p:nvPr>
            <p:ph type="dt" sz="half" idx="10"/>
          </p:nvPr>
        </p:nvSpPr>
        <p:spPr/>
        <p:txBody>
          <a:bodyPr/>
          <a:lstStyle>
            <a:lvl1pPr>
              <a:defRPr/>
            </a:lvl1pPr>
          </a:lstStyle>
          <a:p>
            <a:fld id="{68D9604B-9D93-487D-A9EC-8060DD33BA0F}"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CA5D9D4E-F0DE-4DF3-A3E0-9A10A5C19F1A}"/>
              </a:ext>
            </a:extLst>
          </p:cNvPr>
          <p:cNvSpPr>
            <a:spLocks noGrp="1"/>
          </p:cNvSpPr>
          <p:nvPr>
            <p:ph type="sldNum" sz="quarter" idx="11"/>
          </p:nvPr>
        </p:nvSpPr>
        <p:spPr/>
        <p:txBody>
          <a:bodyPr/>
          <a:lstStyle>
            <a:lvl1pPr>
              <a:defRPr/>
            </a:lvl1pPr>
          </a:lstStyle>
          <a:p>
            <a:fld id="{564C3639-0D0E-47ED-B71A-3F1AAA6B6386}" type="slidenum">
              <a:rPr lang="zh-CN" altLang="en-US"/>
              <a:pPr/>
              <a:t>‹#›</a:t>
            </a:fld>
            <a:endParaRPr lang="zh-CN" altLang="en-US"/>
          </a:p>
        </p:txBody>
      </p:sp>
      <p:sp>
        <p:nvSpPr>
          <p:cNvPr id="6" name="页脚占位符 5">
            <a:extLst>
              <a:ext uri="{FF2B5EF4-FFF2-40B4-BE49-F238E27FC236}">
                <a16:creationId xmlns:a16="http://schemas.microsoft.com/office/drawing/2014/main" id="{F5C6BDCA-A865-4670-BE3E-6CC153753C05}"/>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498284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E295E-CB66-4FBD-BD45-58DCA1D7160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4A1B779-61CB-4383-B3A7-FC9A799A7DB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74A2A42-1133-4C97-8B60-2845C0520E7B}"/>
              </a:ext>
            </a:extLst>
          </p:cNvPr>
          <p:cNvSpPr>
            <a:spLocks noGrp="1"/>
          </p:cNvSpPr>
          <p:nvPr>
            <p:ph type="dt" sz="half" idx="10"/>
          </p:nvPr>
        </p:nvSpPr>
        <p:spPr/>
        <p:txBody>
          <a:bodyPr/>
          <a:lstStyle>
            <a:lvl1pPr>
              <a:defRPr/>
            </a:lvl1pPr>
          </a:lstStyle>
          <a:p>
            <a:fld id="{DF9819D5-3E0C-40E5-B373-A138104FD9EE}" type="datetime1">
              <a:rPr lang="zh-CN" altLang="en-US" smtClean="0"/>
              <a:t>2024/6/30</a:t>
            </a:fld>
            <a:endParaRPr lang="zh-CN" altLang="en-US"/>
          </a:p>
        </p:txBody>
      </p:sp>
      <p:sp>
        <p:nvSpPr>
          <p:cNvPr id="5" name="页脚占位符 4">
            <a:extLst>
              <a:ext uri="{FF2B5EF4-FFF2-40B4-BE49-F238E27FC236}">
                <a16:creationId xmlns:a16="http://schemas.microsoft.com/office/drawing/2014/main" id="{998A798F-0099-4E69-87DA-79CFE62BDAD5}"/>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BCBE8803-BDBA-4647-A4A1-8913E12998F3}"/>
              </a:ext>
            </a:extLst>
          </p:cNvPr>
          <p:cNvSpPr>
            <a:spLocks noGrp="1"/>
          </p:cNvSpPr>
          <p:nvPr>
            <p:ph type="sldNum" sz="quarter" idx="12"/>
          </p:nvPr>
        </p:nvSpPr>
        <p:spPr/>
        <p:txBody>
          <a:bodyPr/>
          <a:lstStyle>
            <a:lvl1pPr>
              <a:defRPr/>
            </a:lvl1pPr>
          </a:lstStyle>
          <a:p>
            <a:fld id="{B31222DF-0D18-4742-A31B-7A7F7B7986C7}" type="slidenum">
              <a:rPr lang="zh-CN" altLang="en-US"/>
              <a:pPr/>
              <a:t>‹#›</a:t>
            </a:fld>
            <a:endParaRPr lang="zh-CN" altLang="en-US"/>
          </a:p>
        </p:txBody>
      </p:sp>
    </p:spTree>
    <p:extLst>
      <p:ext uri="{BB962C8B-B14F-4D97-AF65-F5344CB8AC3E}">
        <p14:creationId xmlns:p14="http://schemas.microsoft.com/office/powerpoint/2010/main" val="24852243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528D1-291F-43EF-B90D-7C2EC1409C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25CF4C-2283-4F83-AA96-7EE3D6B1B70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510C533-7C6C-4F86-8AD2-5DE7CF4D5D6A}"/>
              </a:ext>
            </a:extLst>
          </p:cNvPr>
          <p:cNvSpPr>
            <a:spLocks noGrp="1"/>
          </p:cNvSpPr>
          <p:nvPr>
            <p:ph type="dt" sz="half" idx="10"/>
          </p:nvPr>
        </p:nvSpPr>
        <p:spPr/>
        <p:txBody>
          <a:bodyPr/>
          <a:lstStyle>
            <a:lvl1pPr>
              <a:defRPr/>
            </a:lvl1pPr>
          </a:lstStyle>
          <a:p>
            <a:fld id="{9F5CAC8C-7BAD-4FDA-952B-269E8B6F2864}" type="datetime1">
              <a:rPr lang="zh-CN" altLang="en-US" smtClean="0"/>
              <a:t>2024/6/30</a:t>
            </a:fld>
            <a:endParaRPr lang="zh-CN" altLang="en-US"/>
          </a:p>
        </p:txBody>
      </p:sp>
      <p:sp>
        <p:nvSpPr>
          <p:cNvPr id="5" name="页脚占位符 4">
            <a:extLst>
              <a:ext uri="{FF2B5EF4-FFF2-40B4-BE49-F238E27FC236}">
                <a16:creationId xmlns:a16="http://schemas.microsoft.com/office/drawing/2014/main" id="{87F5D27E-E47E-4CF2-A7CA-602A8F06204E}"/>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333AEE55-47DA-4E8E-BB5D-ACB8653A71AF}"/>
              </a:ext>
            </a:extLst>
          </p:cNvPr>
          <p:cNvSpPr>
            <a:spLocks noGrp="1"/>
          </p:cNvSpPr>
          <p:nvPr>
            <p:ph type="sldNum" sz="quarter" idx="12"/>
          </p:nvPr>
        </p:nvSpPr>
        <p:spPr/>
        <p:txBody>
          <a:bodyPr/>
          <a:lstStyle>
            <a:lvl1pPr>
              <a:defRPr/>
            </a:lvl1pPr>
          </a:lstStyle>
          <a:p>
            <a:fld id="{E8C90641-7038-48D0-B8A4-B82EAD4EA169}" type="slidenum">
              <a:rPr lang="zh-CN" altLang="en-US"/>
              <a:pPr/>
              <a:t>‹#›</a:t>
            </a:fld>
            <a:endParaRPr lang="zh-CN" altLang="en-US"/>
          </a:p>
        </p:txBody>
      </p:sp>
    </p:spTree>
    <p:extLst>
      <p:ext uri="{BB962C8B-B14F-4D97-AF65-F5344CB8AC3E}">
        <p14:creationId xmlns:p14="http://schemas.microsoft.com/office/powerpoint/2010/main" val="834269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9DB4C-C506-4F97-8EEB-D2A10392F2CB}"/>
              </a:ext>
            </a:extLst>
          </p:cNvPr>
          <p:cNvSpPr>
            <a:spLocks noGrp="1"/>
          </p:cNvSpPr>
          <p:nvPr>
            <p:ph type="title"/>
          </p:nvPr>
        </p:nvSpPr>
        <p:spPr>
          <a:xfrm>
            <a:off x="623888" y="1709740"/>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F9CC105-D959-426B-AF79-9C28C9764A54}"/>
              </a:ext>
            </a:extLst>
          </p:cNvPr>
          <p:cNvSpPr>
            <a:spLocks noGrp="1"/>
          </p:cNvSpPr>
          <p:nvPr>
            <p:ph type="body" idx="1"/>
          </p:nvPr>
        </p:nvSpPr>
        <p:spPr>
          <a:xfrm>
            <a:off x="623888" y="4589465"/>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E7131139-CEF4-4BCC-B099-6CF6495473A4}"/>
              </a:ext>
            </a:extLst>
          </p:cNvPr>
          <p:cNvSpPr>
            <a:spLocks noGrp="1"/>
          </p:cNvSpPr>
          <p:nvPr>
            <p:ph type="dt" sz="half" idx="10"/>
          </p:nvPr>
        </p:nvSpPr>
        <p:spPr/>
        <p:txBody>
          <a:bodyPr/>
          <a:lstStyle>
            <a:lvl1pPr>
              <a:defRPr/>
            </a:lvl1pPr>
          </a:lstStyle>
          <a:p>
            <a:fld id="{E7506DE2-47BB-40F8-8AEB-D658D53AAE99}" type="datetime1">
              <a:rPr lang="zh-CN" altLang="en-US" smtClean="0"/>
              <a:t>2024/6/30</a:t>
            </a:fld>
            <a:endParaRPr lang="zh-CN" altLang="en-US"/>
          </a:p>
        </p:txBody>
      </p:sp>
      <p:sp>
        <p:nvSpPr>
          <p:cNvPr id="5" name="页脚占位符 4">
            <a:extLst>
              <a:ext uri="{FF2B5EF4-FFF2-40B4-BE49-F238E27FC236}">
                <a16:creationId xmlns:a16="http://schemas.microsoft.com/office/drawing/2014/main" id="{7ABF0C44-3BD3-4D31-A5C6-839E8807386D}"/>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5A8DD15E-C55A-40D6-9D1A-7ACBF426F42D}"/>
              </a:ext>
            </a:extLst>
          </p:cNvPr>
          <p:cNvSpPr>
            <a:spLocks noGrp="1"/>
          </p:cNvSpPr>
          <p:nvPr>
            <p:ph type="sldNum" sz="quarter" idx="12"/>
          </p:nvPr>
        </p:nvSpPr>
        <p:spPr/>
        <p:txBody>
          <a:bodyPr/>
          <a:lstStyle>
            <a:lvl1pPr>
              <a:defRPr/>
            </a:lvl1pPr>
          </a:lstStyle>
          <a:p>
            <a:fld id="{54015704-01B7-46A7-BCB1-C04A949BD986}" type="slidenum">
              <a:rPr lang="zh-CN" altLang="en-US"/>
              <a:pPr/>
              <a:t>‹#›</a:t>
            </a:fld>
            <a:endParaRPr lang="zh-CN" altLang="en-US"/>
          </a:p>
        </p:txBody>
      </p:sp>
    </p:spTree>
    <p:extLst>
      <p:ext uri="{BB962C8B-B14F-4D97-AF65-F5344CB8AC3E}">
        <p14:creationId xmlns:p14="http://schemas.microsoft.com/office/powerpoint/2010/main" val="1602669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F13F3-FC45-47F5-9204-FB829C793A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F1478-FCB8-40C0-9921-64D9263017C2}"/>
              </a:ext>
            </a:extLst>
          </p:cNvPr>
          <p:cNvSpPr>
            <a:spLocks noGrp="1"/>
          </p:cNvSpPr>
          <p:nvPr>
            <p:ph sz="half" idx="1"/>
          </p:nvPr>
        </p:nvSpPr>
        <p:spPr>
          <a:xfrm>
            <a:off x="6127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F9AF206-8811-479A-B8A0-29440F09A3EB}"/>
              </a:ext>
            </a:extLst>
          </p:cNvPr>
          <p:cNvSpPr>
            <a:spLocks noGrp="1"/>
          </p:cNvSpPr>
          <p:nvPr>
            <p:ph sz="half" idx="2"/>
          </p:nvPr>
        </p:nvSpPr>
        <p:spPr>
          <a:xfrm>
            <a:off x="47656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BC8FFC5-737C-4F17-9D79-25FD7F75C600}"/>
              </a:ext>
            </a:extLst>
          </p:cNvPr>
          <p:cNvSpPr>
            <a:spLocks noGrp="1"/>
          </p:cNvSpPr>
          <p:nvPr>
            <p:ph type="dt" sz="half" idx="10"/>
          </p:nvPr>
        </p:nvSpPr>
        <p:spPr/>
        <p:txBody>
          <a:bodyPr/>
          <a:lstStyle>
            <a:lvl1pPr>
              <a:defRPr/>
            </a:lvl1pPr>
          </a:lstStyle>
          <a:p>
            <a:fld id="{A1FC1067-AC34-4EEB-9BCD-29EFDC1713BD}" type="datetime1">
              <a:rPr lang="zh-CN" altLang="en-US" smtClean="0"/>
              <a:t>2024/6/30</a:t>
            </a:fld>
            <a:endParaRPr lang="zh-CN" altLang="en-US"/>
          </a:p>
        </p:txBody>
      </p:sp>
      <p:sp>
        <p:nvSpPr>
          <p:cNvPr id="6" name="页脚占位符 5">
            <a:extLst>
              <a:ext uri="{FF2B5EF4-FFF2-40B4-BE49-F238E27FC236}">
                <a16:creationId xmlns:a16="http://schemas.microsoft.com/office/drawing/2014/main" id="{2D1D885A-FBFC-41CA-B94C-ECABF13CCD30}"/>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7" name="灯片编号占位符 6">
            <a:extLst>
              <a:ext uri="{FF2B5EF4-FFF2-40B4-BE49-F238E27FC236}">
                <a16:creationId xmlns:a16="http://schemas.microsoft.com/office/drawing/2014/main" id="{0FB306E7-38C6-43F5-A1C7-87DA8987A308}"/>
              </a:ext>
            </a:extLst>
          </p:cNvPr>
          <p:cNvSpPr>
            <a:spLocks noGrp="1"/>
          </p:cNvSpPr>
          <p:nvPr>
            <p:ph type="sldNum" sz="quarter" idx="12"/>
          </p:nvPr>
        </p:nvSpPr>
        <p:spPr/>
        <p:txBody>
          <a:bodyPr/>
          <a:lstStyle>
            <a:lvl1pPr>
              <a:defRPr/>
            </a:lvl1pPr>
          </a:lstStyle>
          <a:p>
            <a:fld id="{ECE82978-46D6-42F0-8FF4-AB1BF11B7054}" type="slidenum">
              <a:rPr lang="zh-CN" altLang="en-US"/>
              <a:pPr/>
              <a:t>‹#›</a:t>
            </a:fld>
            <a:endParaRPr lang="zh-CN" altLang="en-US"/>
          </a:p>
        </p:txBody>
      </p:sp>
    </p:spTree>
    <p:extLst>
      <p:ext uri="{BB962C8B-B14F-4D97-AF65-F5344CB8AC3E}">
        <p14:creationId xmlns:p14="http://schemas.microsoft.com/office/powerpoint/2010/main" val="2882038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8684C-EDB8-4512-B66F-0C5A157F6686}"/>
              </a:ext>
            </a:extLst>
          </p:cNvPr>
          <p:cNvSpPr>
            <a:spLocks noGrp="1"/>
          </p:cNvSpPr>
          <p:nvPr>
            <p:ph type="title"/>
          </p:nvPr>
        </p:nvSpPr>
        <p:spPr>
          <a:xfrm>
            <a:off x="630238" y="365127"/>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0FEC90C-513C-4537-AA63-2D0ECFA85609}"/>
              </a:ext>
            </a:extLst>
          </p:cNvPr>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867E9FE-FF90-421A-A62A-57C1FB73395E}"/>
              </a:ext>
            </a:extLst>
          </p:cNvPr>
          <p:cNvSpPr>
            <a:spLocks noGrp="1"/>
          </p:cNvSpPr>
          <p:nvPr>
            <p:ph sz="half" idx="2"/>
          </p:nvPr>
        </p:nvSpPr>
        <p:spPr>
          <a:xfrm>
            <a:off x="630239"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856BCAD-7EBC-4751-BB6C-99A2DBEB96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DF92AF2-4713-4B6B-BDAE-1DC843A82735}"/>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3419E4F-F80A-40B1-A896-D83E7938BD4E}"/>
              </a:ext>
            </a:extLst>
          </p:cNvPr>
          <p:cNvSpPr>
            <a:spLocks noGrp="1"/>
          </p:cNvSpPr>
          <p:nvPr>
            <p:ph type="dt" sz="half" idx="10"/>
          </p:nvPr>
        </p:nvSpPr>
        <p:spPr/>
        <p:txBody>
          <a:bodyPr/>
          <a:lstStyle>
            <a:lvl1pPr>
              <a:defRPr/>
            </a:lvl1pPr>
          </a:lstStyle>
          <a:p>
            <a:fld id="{2A3FD2B7-BE6B-458D-9A1A-F5886E5ADC31}" type="datetime1">
              <a:rPr lang="zh-CN" altLang="en-US" smtClean="0"/>
              <a:t>2024/6/30</a:t>
            </a:fld>
            <a:endParaRPr lang="zh-CN" altLang="en-US"/>
          </a:p>
        </p:txBody>
      </p:sp>
      <p:sp>
        <p:nvSpPr>
          <p:cNvPr id="8" name="页脚占位符 7">
            <a:extLst>
              <a:ext uri="{FF2B5EF4-FFF2-40B4-BE49-F238E27FC236}">
                <a16:creationId xmlns:a16="http://schemas.microsoft.com/office/drawing/2014/main" id="{04680900-FC89-460A-9BDF-29337DFC0745}"/>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9" name="灯片编号占位符 8">
            <a:extLst>
              <a:ext uri="{FF2B5EF4-FFF2-40B4-BE49-F238E27FC236}">
                <a16:creationId xmlns:a16="http://schemas.microsoft.com/office/drawing/2014/main" id="{EE3F8331-D90A-4E00-80CB-BD07249C165C}"/>
              </a:ext>
            </a:extLst>
          </p:cNvPr>
          <p:cNvSpPr>
            <a:spLocks noGrp="1"/>
          </p:cNvSpPr>
          <p:nvPr>
            <p:ph type="sldNum" sz="quarter" idx="12"/>
          </p:nvPr>
        </p:nvSpPr>
        <p:spPr/>
        <p:txBody>
          <a:bodyPr/>
          <a:lstStyle>
            <a:lvl1pPr>
              <a:defRPr/>
            </a:lvl1pPr>
          </a:lstStyle>
          <a:p>
            <a:fld id="{09FDB192-18C7-489F-9210-AD0E7F50FDB1}" type="slidenum">
              <a:rPr lang="zh-CN" altLang="en-US"/>
              <a:pPr/>
              <a:t>‹#›</a:t>
            </a:fld>
            <a:endParaRPr lang="zh-CN" altLang="en-US"/>
          </a:p>
        </p:txBody>
      </p:sp>
    </p:spTree>
    <p:extLst>
      <p:ext uri="{BB962C8B-B14F-4D97-AF65-F5344CB8AC3E}">
        <p14:creationId xmlns:p14="http://schemas.microsoft.com/office/powerpoint/2010/main" val="2718623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756BE-EE10-4AC0-BE29-89511945D05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F9C1B93-C000-4098-B3DF-3BA729574460}"/>
              </a:ext>
            </a:extLst>
          </p:cNvPr>
          <p:cNvSpPr>
            <a:spLocks noGrp="1"/>
          </p:cNvSpPr>
          <p:nvPr>
            <p:ph type="dt" sz="half" idx="10"/>
          </p:nvPr>
        </p:nvSpPr>
        <p:spPr/>
        <p:txBody>
          <a:bodyPr/>
          <a:lstStyle>
            <a:lvl1pPr>
              <a:defRPr/>
            </a:lvl1pPr>
          </a:lstStyle>
          <a:p>
            <a:fld id="{B5D72497-3C0F-426C-8C25-049C585DB67B}" type="datetime1">
              <a:rPr lang="zh-CN" altLang="en-US" smtClean="0"/>
              <a:t>2024/6/30</a:t>
            </a:fld>
            <a:endParaRPr lang="zh-CN" altLang="en-US"/>
          </a:p>
        </p:txBody>
      </p:sp>
      <p:sp>
        <p:nvSpPr>
          <p:cNvPr id="4" name="页脚占位符 3">
            <a:extLst>
              <a:ext uri="{FF2B5EF4-FFF2-40B4-BE49-F238E27FC236}">
                <a16:creationId xmlns:a16="http://schemas.microsoft.com/office/drawing/2014/main" id="{26AA69DE-BBBD-48B3-927B-4C866D0AD1B9}"/>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5" name="灯片编号占位符 4">
            <a:extLst>
              <a:ext uri="{FF2B5EF4-FFF2-40B4-BE49-F238E27FC236}">
                <a16:creationId xmlns:a16="http://schemas.microsoft.com/office/drawing/2014/main" id="{E7A6FDFA-F314-43F1-8361-F2E1BBADDD13}"/>
              </a:ext>
            </a:extLst>
          </p:cNvPr>
          <p:cNvSpPr>
            <a:spLocks noGrp="1"/>
          </p:cNvSpPr>
          <p:nvPr>
            <p:ph type="sldNum" sz="quarter" idx="12"/>
          </p:nvPr>
        </p:nvSpPr>
        <p:spPr/>
        <p:txBody>
          <a:bodyPr/>
          <a:lstStyle>
            <a:lvl1pPr>
              <a:defRPr/>
            </a:lvl1pPr>
          </a:lstStyle>
          <a:p>
            <a:fld id="{86B2059B-13EF-4AC4-AFB2-95570AF66031}" type="slidenum">
              <a:rPr lang="zh-CN" altLang="en-US"/>
              <a:pPr/>
              <a:t>‹#›</a:t>
            </a:fld>
            <a:endParaRPr lang="zh-CN" altLang="en-US"/>
          </a:p>
        </p:txBody>
      </p:sp>
    </p:spTree>
    <p:extLst>
      <p:ext uri="{BB962C8B-B14F-4D97-AF65-F5344CB8AC3E}">
        <p14:creationId xmlns:p14="http://schemas.microsoft.com/office/powerpoint/2010/main" val="40252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B240B-916B-4670-84CC-FE8EE5DEBF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A6FDEC-DB2C-4F7E-92E3-6C3714787E26}"/>
              </a:ext>
            </a:extLst>
          </p:cNvPr>
          <p:cNvSpPr>
            <a:spLocks noGrp="1"/>
          </p:cNvSpPr>
          <p:nvPr>
            <p:ph sz="half" idx="1"/>
          </p:nvPr>
        </p:nvSpPr>
        <p:spPr>
          <a:xfrm>
            <a:off x="6127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23DBA62-3A71-4C70-B0DA-207C3B70D5A6}"/>
              </a:ext>
            </a:extLst>
          </p:cNvPr>
          <p:cNvSpPr>
            <a:spLocks noGrp="1"/>
          </p:cNvSpPr>
          <p:nvPr>
            <p:ph sz="half" idx="2"/>
          </p:nvPr>
        </p:nvSpPr>
        <p:spPr>
          <a:xfrm>
            <a:off x="47656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F4E3880-20F2-4A6C-9F1F-C670B4181F5C}"/>
              </a:ext>
            </a:extLst>
          </p:cNvPr>
          <p:cNvSpPr>
            <a:spLocks noGrp="1"/>
          </p:cNvSpPr>
          <p:nvPr>
            <p:ph type="dt" sz="half" idx="10"/>
          </p:nvPr>
        </p:nvSpPr>
        <p:spPr/>
        <p:txBody>
          <a:bodyPr/>
          <a:lstStyle>
            <a:lvl1pPr>
              <a:defRPr/>
            </a:lvl1pPr>
          </a:lstStyle>
          <a:p>
            <a:fld id="{1C7DDBC8-1663-4897-A6FC-1042EDA2E61F}" type="datetime1">
              <a:rPr lang="zh-CN" altLang="en-US" smtClean="0"/>
              <a:t>2024/6/30</a:t>
            </a:fld>
            <a:endParaRPr lang="zh-CN" altLang="en-US"/>
          </a:p>
        </p:txBody>
      </p:sp>
      <p:sp>
        <p:nvSpPr>
          <p:cNvPr id="6" name="页脚占位符 5">
            <a:extLst>
              <a:ext uri="{FF2B5EF4-FFF2-40B4-BE49-F238E27FC236}">
                <a16:creationId xmlns:a16="http://schemas.microsoft.com/office/drawing/2014/main" id="{E5CEED18-FD5F-4040-9BFE-EEF77ACC6C6C}"/>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7" name="灯片编号占位符 6">
            <a:extLst>
              <a:ext uri="{FF2B5EF4-FFF2-40B4-BE49-F238E27FC236}">
                <a16:creationId xmlns:a16="http://schemas.microsoft.com/office/drawing/2014/main" id="{1BEECB9F-7AA9-4135-B993-487725935574}"/>
              </a:ext>
            </a:extLst>
          </p:cNvPr>
          <p:cNvSpPr>
            <a:spLocks noGrp="1"/>
          </p:cNvSpPr>
          <p:nvPr>
            <p:ph type="sldNum" sz="quarter" idx="12"/>
          </p:nvPr>
        </p:nvSpPr>
        <p:spPr/>
        <p:txBody>
          <a:bodyPr/>
          <a:lstStyle>
            <a:lvl1pPr>
              <a:defRPr/>
            </a:lvl1pPr>
          </a:lstStyle>
          <a:p>
            <a:fld id="{F7415849-A598-4896-8FF4-283A0236E6BB}" type="slidenum">
              <a:rPr lang="zh-CN" altLang="en-US"/>
              <a:pPr/>
              <a:t>‹#›</a:t>
            </a:fld>
            <a:endParaRPr lang="zh-CN" altLang="en-US"/>
          </a:p>
        </p:txBody>
      </p:sp>
    </p:spTree>
    <p:extLst>
      <p:ext uri="{BB962C8B-B14F-4D97-AF65-F5344CB8AC3E}">
        <p14:creationId xmlns:p14="http://schemas.microsoft.com/office/powerpoint/2010/main" val="5614420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7A6B0D-7896-431D-9C2D-21B073EF2793}"/>
              </a:ext>
            </a:extLst>
          </p:cNvPr>
          <p:cNvSpPr>
            <a:spLocks noGrp="1"/>
          </p:cNvSpPr>
          <p:nvPr>
            <p:ph type="dt" sz="half" idx="10"/>
          </p:nvPr>
        </p:nvSpPr>
        <p:spPr/>
        <p:txBody>
          <a:bodyPr/>
          <a:lstStyle>
            <a:lvl1pPr>
              <a:defRPr/>
            </a:lvl1pPr>
          </a:lstStyle>
          <a:p>
            <a:fld id="{1B1B4017-5AD8-4FB0-93E3-1344A41E48DD}" type="datetime1">
              <a:rPr lang="zh-CN" altLang="en-US" smtClean="0"/>
              <a:t>2024/6/30</a:t>
            </a:fld>
            <a:endParaRPr lang="zh-CN" altLang="en-US"/>
          </a:p>
        </p:txBody>
      </p:sp>
      <p:sp>
        <p:nvSpPr>
          <p:cNvPr id="3" name="页脚占位符 2">
            <a:extLst>
              <a:ext uri="{FF2B5EF4-FFF2-40B4-BE49-F238E27FC236}">
                <a16:creationId xmlns:a16="http://schemas.microsoft.com/office/drawing/2014/main" id="{2835A6DA-8394-43D2-A2A2-137400E95789}"/>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4" name="灯片编号占位符 3">
            <a:extLst>
              <a:ext uri="{FF2B5EF4-FFF2-40B4-BE49-F238E27FC236}">
                <a16:creationId xmlns:a16="http://schemas.microsoft.com/office/drawing/2014/main" id="{939519E3-02D8-4784-8C49-B26FA252D037}"/>
              </a:ext>
            </a:extLst>
          </p:cNvPr>
          <p:cNvSpPr>
            <a:spLocks noGrp="1"/>
          </p:cNvSpPr>
          <p:nvPr>
            <p:ph type="sldNum" sz="quarter" idx="12"/>
          </p:nvPr>
        </p:nvSpPr>
        <p:spPr/>
        <p:txBody>
          <a:bodyPr/>
          <a:lstStyle>
            <a:lvl1pPr>
              <a:defRPr/>
            </a:lvl1pPr>
          </a:lstStyle>
          <a:p>
            <a:fld id="{BF27F1FA-2693-4543-BCCB-F5149ECA2218}" type="slidenum">
              <a:rPr lang="zh-CN" altLang="en-US"/>
              <a:pPr/>
              <a:t>‹#›</a:t>
            </a:fld>
            <a:endParaRPr lang="zh-CN" altLang="en-US"/>
          </a:p>
        </p:txBody>
      </p:sp>
    </p:spTree>
    <p:extLst>
      <p:ext uri="{BB962C8B-B14F-4D97-AF65-F5344CB8AC3E}">
        <p14:creationId xmlns:p14="http://schemas.microsoft.com/office/powerpoint/2010/main" val="30672758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4D3D0-8C3D-49B6-B848-7806B6D786E0}"/>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2A9B3D-52E8-472E-A0EA-9C654F82433E}"/>
              </a:ext>
            </a:extLst>
          </p:cNvPr>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265C55F-8760-4E05-B6B6-7AE94AB6403B}"/>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8552281-2F4B-4B8E-913B-C331D023BB12}"/>
              </a:ext>
            </a:extLst>
          </p:cNvPr>
          <p:cNvSpPr>
            <a:spLocks noGrp="1"/>
          </p:cNvSpPr>
          <p:nvPr>
            <p:ph type="dt" sz="half" idx="10"/>
          </p:nvPr>
        </p:nvSpPr>
        <p:spPr/>
        <p:txBody>
          <a:bodyPr/>
          <a:lstStyle>
            <a:lvl1pPr>
              <a:defRPr/>
            </a:lvl1pPr>
          </a:lstStyle>
          <a:p>
            <a:fld id="{0BA1AC46-64DB-4E49-A5BD-902C5A12FC8C}" type="datetime1">
              <a:rPr lang="zh-CN" altLang="en-US" smtClean="0"/>
              <a:t>2024/6/30</a:t>
            </a:fld>
            <a:endParaRPr lang="zh-CN" altLang="en-US"/>
          </a:p>
        </p:txBody>
      </p:sp>
      <p:sp>
        <p:nvSpPr>
          <p:cNvPr id="6" name="页脚占位符 5">
            <a:extLst>
              <a:ext uri="{FF2B5EF4-FFF2-40B4-BE49-F238E27FC236}">
                <a16:creationId xmlns:a16="http://schemas.microsoft.com/office/drawing/2014/main" id="{06019529-7632-4822-BFF4-7F47C6321CA3}"/>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7" name="灯片编号占位符 6">
            <a:extLst>
              <a:ext uri="{FF2B5EF4-FFF2-40B4-BE49-F238E27FC236}">
                <a16:creationId xmlns:a16="http://schemas.microsoft.com/office/drawing/2014/main" id="{76EA5026-9EA5-434F-8214-16646A937EB3}"/>
              </a:ext>
            </a:extLst>
          </p:cNvPr>
          <p:cNvSpPr>
            <a:spLocks noGrp="1"/>
          </p:cNvSpPr>
          <p:nvPr>
            <p:ph type="sldNum" sz="quarter" idx="12"/>
          </p:nvPr>
        </p:nvSpPr>
        <p:spPr/>
        <p:txBody>
          <a:bodyPr/>
          <a:lstStyle>
            <a:lvl1pPr>
              <a:defRPr/>
            </a:lvl1pPr>
          </a:lstStyle>
          <a:p>
            <a:fld id="{3BCC6002-3BC4-40CB-84A7-FC1F89928B5C}" type="slidenum">
              <a:rPr lang="zh-CN" altLang="en-US"/>
              <a:pPr/>
              <a:t>‹#›</a:t>
            </a:fld>
            <a:endParaRPr lang="zh-CN" altLang="en-US"/>
          </a:p>
        </p:txBody>
      </p:sp>
    </p:spTree>
    <p:extLst>
      <p:ext uri="{BB962C8B-B14F-4D97-AF65-F5344CB8AC3E}">
        <p14:creationId xmlns:p14="http://schemas.microsoft.com/office/powerpoint/2010/main" val="1788213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F922F-296A-42E4-8474-5832D05C808F}"/>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C3F872C-AD9B-4EF5-AD63-E6D3A75CCA94}"/>
              </a:ext>
            </a:extLst>
          </p:cNvPr>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546097B-89A9-405D-9DA0-9E7D5DA525A5}"/>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4245641-F4A9-491A-A07A-C1CCFEC779AB}"/>
              </a:ext>
            </a:extLst>
          </p:cNvPr>
          <p:cNvSpPr>
            <a:spLocks noGrp="1"/>
          </p:cNvSpPr>
          <p:nvPr>
            <p:ph type="dt" sz="half" idx="10"/>
          </p:nvPr>
        </p:nvSpPr>
        <p:spPr/>
        <p:txBody>
          <a:bodyPr/>
          <a:lstStyle>
            <a:lvl1pPr>
              <a:defRPr/>
            </a:lvl1pPr>
          </a:lstStyle>
          <a:p>
            <a:fld id="{785ACC52-AC81-4F05-B2B3-25D921F55E6F}" type="datetime1">
              <a:rPr lang="zh-CN" altLang="en-US" smtClean="0"/>
              <a:t>2024/6/30</a:t>
            </a:fld>
            <a:endParaRPr lang="zh-CN" altLang="en-US"/>
          </a:p>
        </p:txBody>
      </p:sp>
      <p:sp>
        <p:nvSpPr>
          <p:cNvPr id="6" name="页脚占位符 5">
            <a:extLst>
              <a:ext uri="{FF2B5EF4-FFF2-40B4-BE49-F238E27FC236}">
                <a16:creationId xmlns:a16="http://schemas.microsoft.com/office/drawing/2014/main" id="{9156E0BF-9B70-4B05-8E0C-8AA9FFE17292}"/>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7" name="灯片编号占位符 6">
            <a:extLst>
              <a:ext uri="{FF2B5EF4-FFF2-40B4-BE49-F238E27FC236}">
                <a16:creationId xmlns:a16="http://schemas.microsoft.com/office/drawing/2014/main" id="{C9B41856-281E-4AB7-AA7E-EA5B6D4E31B0}"/>
              </a:ext>
            </a:extLst>
          </p:cNvPr>
          <p:cNvSpPr>
            <a:spLocks noGrp="1"/>
          </p:cNvSpPr>
          <p:nvPr>
            <p:ph type="sldNum" sz="quarter" idx="12"/>
          </p:nvPr>
        </p:nvSpPr>
        <p:spPr/>
        <p:txBody>
          <a:bodyPr/>
          <a:lstStyle>
            <a:lvl1pPr>
              <a:defRPr/>
            </a:lvl1pPr>
          </a:lstStyle>
          <a:p>
            <a:fld id="{4AB2F6AB-FBC0-431B-B6B1-1C7BAB04436A}" type="slidenum">
              <a:rPr lang="zh-CN" altLang="en-US"/>
              <a:pPr/>
              <a:t>‹#›</a:t>
            </a:fld>
            <a:endParaRPr lang="zh-CN" altLang="en-US"/>
          </a:p>
        </p:txBody>
      </p:sp>
    </p:spTree>
    <p:extLst>
      <p:ext uri="{BB962C8B-B14F-4D97-AF65-F5344CB8AC3E}">
        <p14:creationId xmlns:p14="http://schemas.microsoft.com/office/powerpoint/2010/main" val="9691779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26294-006B-4B81-B4FA-C86BB95F95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BA4443D-6D35-4A32-8FBD-7988133B0E8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052313-4667-489A-A8D9-79D8797BBC88}"/>
              </a:ext>
            </a:extLst>
          </p:cNvPr>
          <p:cNvSpPr>
            <a:spLocks noGrp="1"/>
          </p:cNvSpPr>
          <p:nvPr>
            <p:ph type="dt" sz="half" idx="10"/>
          </p:nvPr>
        </p:nvSpPr>
        <p:spPr/>
        <p:txBody>
          <a:bodyPr/>
          <a:lstStyle>
            <a:lvl1pPr>
              <a:defRPr/>
            </a:lvl1pPr>
          </a:lstStyle>
          <a:p>
            <a:fld id="{50C5D7E5-438F-4053-BEA4-3CCA71FEF8C4}" type="datetime1">
              <a:rPr lang="zh-CN" altLang="en-US" smtClean="0"/>
              <a:t>2024/6/30</a:t>
            </a:fld>
            <a:endParaRPr lang="zh-CN" altLang="en-US"/>
          </a:p>
        </p:txBody>
      </p:sp>
      <p:sp>
        <p:nvSpPr>
          <p:cNvPr id="5" name="页脚占位符 4">
            <a:extLst>
              <a:ext uri="{FF2B5EF4-FFF2-40B4-BE49-F238E27FC236}">
                <a16:creationId xmlns:a16="http://schemas.microsoft.com/office/drawing/2014/main" id="{6A6A0140-B211-49A6-865D-64ADE65343EA}"/>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DA4AD819-7125-41C8-ABA3-9DB0C04EAFC3}"/>
              </a:ext>
            </a:extLst>
          </p:cNvPr>
          <p:cNvSpPr>
            <a:spLocks noGrp="1"/>
          </p:cNvSpPr>
          <p:nvPr>
            <p:ph type="sldNum" sz="quarter" idx="12"/>
          </p:nvPr>
        </p:nvSpPr>
        <p:spPr/>
        <p:txBody>
          <a:bodyPr/>
          <a:lstStyle>
            <a:lvl1pPr>
              <a:defRPr/>
            </a:lvl1pPr>
          </a:lstStyle>
          <a:p>
            <a:fld id="{1A9DB3E3-783D-412D-9773-5FD039262BEC}" type="slidenum">
              <a:rPr lang="zh-CN" altLang="en-US"/>
              <a:pPr/>
              <a:t>‹#›</a:t>
            </a:fld>
            <a:endParaRPr lang="zh-CN" altLang="en-US"/>
          </a:p>
        </p:txBody>
      </p:sp>
    </p:spTree>
    <p:extLst>
      <p:ext uri="{BB962C8B-B14F-4D97-AF65-F5344CB8AC3E}">
        <p14:creationId xmlns:p14="http://schemas.microsoft.com/office/powerpoint/2010/main" val="18803552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8C9821-E425-4FB0-98D9-B684B09A6EAB}"/>
              </a:ext>
            </a:extLst>
          </p:cNvPr>
          <p:cNvSpPr>
            <a:spLocks noGrp="1"/>
          </p:cNvSpPr>
          <p:nvPr>
            <p:ph type="title" orient="vert"/>
          </p:nvPr>
        </p:nvSpPr>
        <p:spPr>
          <a:xfrm>
            <a:off x="6727825" y="215900"/>
            <a:ext cx="2038350" cy="5956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1FD751-1895-427B-A85E-89AF3AC39F0E}"/>
              </a:ext>
            </a:extLst>
          </p:cNvPr>
          <p:cNvSpPr>
            <a:spLocks noGrp="1"/>
          </p:cNvSpPr>
          <p:nvPr>
            <p:ph type="body" orient="vert" idx="1"/>
          </p:nvPr>
        </p:nvSpPr>
        <p:spPr>
          <a:xfrm>
            <a:off x="612775" y="215900"/>
            <a:ext cx="5962650" cy="59563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C4F8FB-D575-491E-9F39-F99D9A67952A}"/>
              </a:ext>
            </a:extLst>
          </p:cNvPr>
          <p:cNvSpPr>
            <a:spLocks noGrp="1"/>
          </p:cNvSpPr>
          <p:nvPr>
            <p:ph type="dt" sz="half" idx="10"/>
          </p:nvPr>
        </p:nvSpPr>
        <p:spPr/>
        <p:txBody>
          <a:bodyPr/>
          <a:lstStyle>
            <a:lvl1pPr>
              <a:defRPr/>
            </a:lvl1pPr>
          </a:lstStyle>
          <a:p>
            <a:fld id="{3B4FB2F7-1006-4BC3-9C2A-BA87C957195A}" type="datetime1">
              <a:rPr lang="zh-CN" altLang="en-US" smtClean="0"/>
              <a:t>2024/6/30</a:t>
            </a:fld>
            <a:endParaRPr lang="zh-CN" altLang="en-US"/>
          </a:p>
        </p:txBody>
      </p:sp>
      <p:sp>
        <p:nvSpPr>
          <p:cNvPr id="5" name="页脚占位符 4">
            <a:extLst>
              <a:ext uri="{FF2B5EF4-FFF2-40B4-BE49-F238E27FC236}">
                <a16:creationId xmlns:a16="http://schemas.microsoft.com/office/drawing/2014/main" id="{164453BF-2B47-4E30-BFE2-D6822C5BCFC9}"/>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6" name="灯片编号占位符 5">
            <a:extLst>
              <a:ext uri="{FF2B5EF4-FFF2-40B4-BE49-F238E27FC236}">
                <a16:creationId xmlns:a16="http://schemas.microsoft.com/office/drawing/2014/main" id="{C9FC6E88-E04D-4F89-9E6C-CD0FD89217D0}"/>
              </a:ext>
            </a:extLst>
          </p:cNvPr>
          <p:cNvSpPr>
            <a:spLocks noGrp="1"/>
          </p:cNvSpPr>
          <p:nvPr>
            <p:ph type="sldNum" sz="quarter" idx="12"/>
          </p:nvPr>
        </p:nvSpPr>
        <p:spPr/>
        <p:txBody>
          <a:bodyPr/>
          <a:lstStyle>
            <a:lvl1pPr>
              <a:defRPr/>
            </a:lvl1pPr>
          </a:lstStyle>
          <a:p>
            <a:fld id="{C8AA5570-483C-401A-9372-D2603F0645B1}" type="slidenum">
              <a:rPr lang="zh-CN" altLang="en-US"/>
              <a:pPr/>
              <a:t>‹#›</a:t>
            </a:fld>
            <a:endParaRPr lang="zh-CN" altLang="en-US"/>
          </a:p>
        </p:txBody>
      </p:sp>
    </p:spTree>
    <p:extLst>
      <p:ext uri="{BB962C8B-B14F-4D97-AF65-F5344CB8AC3E}">
        <p14:creationId xmlns:p14="http://schemas.microsoft.com/office/powerpoint/2010/main" val="1919901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366FE-668F-4033-AE78-74C56F74049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6E8C42D-DDA7-434B-80B0-3AB653A2403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2CA47D9-7625-4EBF-97F1-3B302AF5B422}"/>
              </a:ext>
            </a:extLst>
          </p:cNvPr>
          <p:cNvSpPr>
            <a:spLocks noGrp="1"/>
          </p:cNvSpPr>
          <p:nvPr>
            <p:ph type="dt" sz="half" idx="10"/>
          </p:nvPr>
        </p:nvSpPr>
        <p:spPr/>
        <p:txBody>
          <a:bodyPr/>
          <a:lstStyle>
            <a:lvl1pPr>
              <a:defRPr/>
            </a:lvl1pPr>
          </a:lstStyle>
          <a:p>
            <a:fld id="{9606BF76-66A4-490B-A84D-7BED22532B5A}"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4E90A7B1-747D-4276-B7F0-A837800F54DC}"/>
              </a:ext>
            </a:extLst>
          </p:cNvPr>
          <p:cNvSpPr>
            <a:spLocks noGrp="1"/>
          </p:cNvSpPr>
          <p:nvPr>
            <p:ph type="sldNum" sz="quarter" idx="11"/>
          </p:nvPr>
        </p:nvSpPr>
        <p:spPr/>
        <p:txBody>
          <a:bodyPr/>
          <a:lstStyle>
            <a:lvl1pPr>
              <a:defRPr/>
            </a:lvl1pPr>
          </a:lstStyle>
          <a:p>
            <a:fld id="{D4504EFF-DE94-4D56-BD04-5D06005BC05A}" type="slidenum">
              <a:rPr lang="zh-CN" altLang="en-US"/>
              <a:pPr/>
              <a:t>‹#›</a:t>
            </a:fld>
            <a:endParaRPr lang="zh-CN" altLang="en-US"/>
          </a:p>
        </p:txBody>
      </p:sp>
      <p:sp>
        <p:nvSpPr>
          <p:cNvPr id="6" name="页脚占位符 5">
            <a:extLst>
              <a:ext uri="{FF2B5EF4-FFF2-40B4-BE49-F238E27FC236}">
                <a16:creationId xmlns:a16="http://schemas.microsoft.com/office/drawing/2014/main" id="{5C31A43E-E6C7-49D8-AFA3-9D5B03E9F115}"/>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9576938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49BFD-EF0C-4C8A-A8C9-1266D753BF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006A86-DF90-4A4D-8626-9733BDFCB72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8C30DCE-8140-46E5-830E-257B40D3F94F}"/>
              </a:ext>
            </a:extLst>
          </p:cNvPr>
          <p:cNvSpPr>
            <a:spLocks noGrp="1"/>
          </p:cNvSpPr>
          <p:nvPr>
            <p:ph type="dt" sz="half" idx="10"/>
          </p:nvPr>
        </p:nvSpPr>
        <p:spPr/>
        <p:txBody>
          <a:bodyPr/>
          <a:lstStyle>
            <a:lvl1pPr>
              <a:defRPr/>
            </a:lvl1pPr>
          </a:lstStyle>
          <a:p>
            <a:fld id="{BA4650D9-931B-4F99-9147-58BF9060675F}"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5C2E8BE0-80FB-4079-83DA-8926CD938AEC}"/>
              </a:ext>
            </a:extLst>
          </p:cNvPr>
          <p:cNvSpPr>
            <a:spLocks noGrp="1"/>
          </p:cNvSpPr>
          <p:nvPr>
            <p:ph type="sldNum" sz="quarter" idx="11"/>
          </p:nvPr>
        </p:nvSpPr>
        <p:spPr/>
        <p:txBody>
          <a:bodyPr/>
          <a:lstStyle>
            <a:lvl1pPr>
              <a:defRPr/>
            </a:lvl1pPr>
          </a:lstStyle>
          <a:p>
            <a:fld id="{0AC920A6-C83F-473C-BD06-5F8A0604EFAC}" type="slidenum">
              <a:rPr lang="zh-CN" altLang="en-US"/>
              <a:pPr/>
              <a:t>‹#›</a:t>
            </a:fld>
            <a:endParaRPr lang="zh-CN" altLang="en-US"/>
          </a:p>
        </p:txBody>
      </p:sp>
      <p:sp>
        <p:nvSpPr>
          <p:cNvPr id="6" name="页脚占位符 5">
            <a:extLst>
              <a:ext uri="{FF2B5EF4-FFF2-40B4-BE49-F238E27FC236}">
                <a16:creationId xmlns:a16="http://schemas.microsoft.com/office/drawing/2014/main" id="{3513089B-7B40-4413-A780-94CA7913279F}"/>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23772505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6AA1C-0501-4074-964F-433CE21BC362}"/>
              </a:ext>
            </a:extLst>
          </p:cNvPr>
          <p:cNvSpPr>
            <a:spLocks noGrp="1"/>
          </p:cNvSpPr>
          <p:nvPr>
            <p:ph type="title"/>
          </p:nvPr>
        </p:nvSpPr>
        <p:spPr>
          <a:xfrm>
            <a:off x="623888" y="1709740"/>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B488222-9A19-4E43-A9CE-0936A27068DC}"/>
              </a:ext>
            </a:extLst>
          </p:cNvPr>
          <p:cNvSpPr>
            <a:spLocks noGrp="1"/>
          </p:cNvSpPr>
          <p:nvPr>
            <p:ph type="body" idx="1"/>
          </p:nvPr>
        </p:nvSpPr>
        <p:spPr>
          <a:xfrm>
            <a:off x="623888" y="4589465"/>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1FE5FA0E-236F-419A-BE82-9B56718837EF}"/>
              </a:ext>
            </a:extLst>
          </p:cNvPr>
          <p:cNvSpPr>
            <a:spLocks noGrp="1"/>
          </p:cNvSpPr>
          <p:nvPr>
            <p:ph type="dt" sz="half" idx="10"/>
          </p:nvPr>
        </p:nvSpPr>
        <p:spPr/>
        <p:txBody>
          <a:bodyPr/>
          <a:lstStyle>
            <a:lvl1pPr>
              <a:defRPr/>
            </a:lvl1pPr>
          </a:lstStyle>
          <a:p>
            <a:fld id="{7B3B3415-EAA4-4741-8E4F-51ADB711F951}"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25EC395B-B6C6-43FE-AB02-80B41114DCB4}"/>
              </a:ext>
            </a:extLst>
          </p:cNvPr>
          <p:cNvSpPr>
            <a:spLocks noGrp="1"/>
          </p:cNvSpPr>
          <p:nvPr>
            <p:ph type="sldNum" sz="quarter" idx="11"/>
          </p:nvPr>
        </p:nvSpPr>
        <p:spPr/>
        <p:txBody>
          <a:bodyPr/>
          <a:lstStyle>
            <a:lvl1pPr>
              <a:defRPr/>
            </a:lvl1pPr>
          </a:lstStyle>
          <a:p>
            <a:fld id="{E9C61A70-C88A-4CF8-BA8C-917F4927E30B}" type="slidenum">
              <a:rPr lang="zh-CN" altLang="en-US"/>
              <a:pPr/>
              <a:t>‹#›</a:t>
            </a:fld>
            <a:endParaRPr lang="zh-CN" altLang="en-US"/>
          </a:p>
        </p:txBody>
      </p:sp>
      <p:sp>
        <p:nvSpPr>
          <p:cNvPr id="6" name="页脚占位符 5">
            <a:extLst>
              <a:ext uri="{FF2B5EF4-FFF2-40B4-BE49-F238E27FC236}">
                <a16:creationId xmlns:a16="http://schemas.microsoft.com/office/drawing/2014/main" id="{5AF23A01-B40A-4512-98C2-59DE012BED47}"/>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33421179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523A1-90A1-4568-96A9-93905665C8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8497DA-8331-4F5A-979D-6F7A236939F1}"/>
              </a:ext>
            </a:extLst>
          </p:cNvPr>
          <p:cNvSpPr>
            <a:spLocks noGrp="1"/>
          </p:cNvSpPr>
          <p:nvPr>
            <p:ph sz="half" idx="1"/>
          </p:nvPr>
        </p:nvSpPr>
        <p:spPr>
          <a:xfrm>
            <a:off x="6127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48DC641-8CF5-40D8-8BBC-E5ABBD246887}"/>
              </a:ext>
            </a:extLst>
          </p:cNvPr>
          <p:cNvSpPr>
            <a:spLocks noGrp="1"/>
          </p:cNvSpPr>
          <p:nvPr>
            <p:ph sz="half" idx="2"/>
          </p:nvPr>
        </p:nvSpPr>
        <p:spPr>
          <a:xfrm>
            <a:off x="4765675" y="1600200"/>
            <a:ext cx="4000500" cy="4572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35B61C-B24C-49FC-89BF-DBC077C81954}"/>
              </a:ext>
            </a:extLst>
          </p:cNvPr>
          <p:cNvSpPr>
            <a:spLocks noGrp="1"/>
          </p:cNvSpPr>
          <p:nvPr>
            <p:ph type="dt" sz="half" idx="10"/>
          </p:nvPr>
        </p:nvSpPr>
        <p:spPr/>
        <p:txBody>
          <a:bodyPr/>
          <a:lstStyle>
            <a:lvl1pPr>
              <a:defRPr/>
            </a:lvl1pPr>
          </a:lstStyle>
          <a:p>
            <a:fld id="{FD421092-0D6E-4C9A-B7A8-C31693C6EF63}" type="datetime1">
              <a:rPr lang="zh-CN" altLang="en-US" smtClean="0"/>
              <a:t>2024/6/30</a:t>
            </a:fld>
            <a:endParaRPr lang="zh-CN" altLang="en-US"/>
          </a:p>
        </p:txBody>
      </p:sp>
      <p:sp>
        <p:nvSpPr>
          <p:cNvPr id="6" name="灯片编号占位符 5">
            <a:extLst>
              <a:ext uri="{FF2B5EF4-FFF2-40B4-BE49-F238E27FC236}">
                <a16:creationId xmlns:a16="http://schemas.microsoft.com/office/drawing/2014/main" id="{BA8F9CC2-7CC0-495F-83DE-B8A0C68BD7B9}"/>
              </a:ext>
            </a:extLst>
          </p:cNvPr>
          <p:cNvSpPr>
            <a:spLocks noGrp="1"/>
          </p:cNvSpPr>
          <p:nvPr>
            <p:ph type="sldNum" sz="quarter" idx="11"/>
          </p:nvPr>
        </p:nvSpPr>
        <p:spPr/>
        <p:txBody>
          <a:bodyPr/>
          <a:lstStyle>
            <a:lvl1pPr>
              <a:defRPr/>
            </a:lvl1pPr>
          </a:lstStyle>
          <a:p>
            <a:fld id="{DF263BD4-C2D0-434F-ADFD-7DEC0684AE4A}" type="slidenum">
              <a:rPr lang="zh-CN" altLang="en-US"/>
              <a:pPr/>
              <a:t>‹#›</a:t>
            </a:fld>
            <a:endParaRPr lang="zh-CN" altLang="en-US"/>
          </a:p>
        </p:txBody>
      </p:sp>
      <p:sp>
        <p:nvSpPr>
          <p:cNvPr id="7" name="页脚占位符 6">
            <a:extLst>
              <a:ext uri="{FF2B5EF4-FFF2-40B4-BE49-F238E27FC236}">
                <a16:creationId xmlns:a16="http://schemas.microsoft.com/office/drawing/2014/main" id="{0EA9386F-3B65-4B72-8402-6630E5C8D305}"/>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31479555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DD5F6-40B9-40FF-A80F-0229EC0BA276}"/>
              </a:ext>
            </a:extLst>
          </p:cNvPr>
          <p:cNvSpPr>
            <a:spLocks noGrp="1"/>
          </p:cNvSpPr>
          <p:nvPr>
            <p:ph type="title"/>
          </p:nvPr>
        </p:nvSpPr>
        <p:spPr>
          <a:xfrm>
            <a:off x="630238" y="365127"/>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07C7E1-AC0F-4836-ABD4-B06EC9C00857}"/>
              </a:ext>
            </a:extLst>
          </p:cNvPr>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7445B2B-00E8-4287-A1EE-84835291AE45}"/>
              </a:ext>
            </a:extLst>
          </p:cNvPr>
          <p:cNvSpPr>
            <a:spLocks noGrp="1"/>
          </p:cNvSpPr>
          <p:nvPr>
            <p:ph sz="half" idx="2"/>
          </p:nvPr>
        </p:nvSpPr>
        <p:spPr>
          <a:xfrm>
            <a:off x="630239"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71BA996-8B44-472C-9D9D-1C8653340B9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B419A00-CE17-4145-9B9E-1FCB61E2A0DC}"/>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42C377B-95F7-4A4C-99DE-FA716946CCD2}"/>
              </a:ext>
            </a:extLst>
          </p:cNvPr>
          <p:cNvSpPr>
            <a:spLocks noGrp="1"/>
          </p:cNvSpPr>
          <p:nvPr>
            <p:ph type="dt" sz="half" idx="10"/>
          </p:nvPr>
        </p:nvSpPr>
        <p:spPr/>
        <p:txBody>
          <a:bodyPr/>
          <a:lstStyle>
            <a:lvl1pPr>
              <a:defRPr/>
            </a:lvl1pPr>
          </a:lstStyle>
          <a:p>
            <a:fld id="{BD9E9A38-9FCF-4242-A418-83AD09E6D1A2}" type="datetime1">
              <a:rPr lang="zh-CN" altLang="en-US" smtClean="0"/>
              <a:t>2024/6/30</a:t>
            </a:fld>
            <a:endParaRPr lang="zh-CN" altLang="en-US"/>
          </a:p>
        </p:txBody>
      </p:sp>
      <p:sp>
        <p:nvSpPr>
          <p:cNvPr id="8" name="灯片编号占位符 7">
            <a:extLst>
              <a:ext uri="{FF2B5EF4-FFF2-40B4-BE49-F238E27FC236}">
                <a16:creationId xmlns:a16="http://schemas.microsoft.com/office/drawing/2014/main" id="{B93F9BF9-FF34-4F41-BC14-9837BEE2CE3B}"/>
              </a:ext>
            </a:extLst>
          </p:cNvPr>
          <p:cNvSpPr>
            <a:spLocks noGrp="1"/>
          </p:cNvSpPr>
          <p:nvPr>
            <p:ph type="sldNum" sz="quarter" idx="11"/>
          </p:nvPr>
        </p:nvSpPr>
        <p:spPr/>
        <p:txBody>
          <a:bodyPr/>
          <a:lstStyle>
            <a:lvl1pPr>
              <a:defRPr/>
            </a:lvl1pPr>
          </a:lstStyle>
          <a:p>
            <a:fld id="{B0EBFA1F-45FB-49D7-B7CF-CC4BF4D18111}" type="slidenum">
              <a:rPr lang="zh-CN" altLang="en-US"/>
              <a:pPr/>
              <a:t>‹#›</a:t>
            </a:fld>
            <a:endParaRPr lang="zh-CN" altLang="en-US"/>
          </a:p>
        </p:txBody>
      </p:sp>
      <p:sp>
        <p:nvSpPr>
          <p:cNvPr id="9" name="页脚占位符 8">
            <a:extLst>
              <a:ext uri="{FF2B5EF4-FFF2-40B4-BE49-F238E27FC236}">
                <a16:creationId xmlns:a16="http://schemas.microsoft.com/office/drawing/2014/main" id="{5EBE2663-31FD-42B3-8912-212FD7FC1B1C}"/>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2636201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092BC-6393-44D0-93BC-DCD92AD163ED}"/>
              </a:ext>
            </a:extLst>
          </p:cNvPr>
          <p:cNvSpPr>
            <a:spLocks noGrp="1"/>
          </p:cNvSpPr>
          <p:nvPr>
            <p:ph type="title"/>
          </p:nvPr>
        </p:nvSpPr>
        <p:spPr>
          <a:xfrm>
            <a:off x="630238" y="365127"/>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38828E3-65CD-43B5-BA2F-294EA7C5F6E1}"/>
              </a:ext>
            </a:extLst>
          </p:cNvPr>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29C5E89-5804-47FC-94F6-2F52EEDEA528}"/>
              </a:ext>
            </a:extLst>
          </p:cNvPr>
          <p:cNvSpPr>
            <a:spLocks noGrp="1"/>
          </p:cNvSpPr>
          <p:nvPr>
            <p:ph sz="half" idx="2"/>
          </p:nvPr>
        </p:nvSpPr>
        <p:spPr>
          <a:xfrm>
            <a:off x="630239"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B2374ED-8C45-45E8-9287-16F43555C7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CDB069B-50FA-478A-AEF1-B7F66D53E9CD}"/>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F245526-2EFA-4B46-9CD6-F6EAA4EFCDCF}"/>
              </a:ext>
            </a:extLst>
          </p:cNvPr>
          <p:cNvSpPr>
            <a:spLocks noGrp="1"/>
          </p:cNvSpPr>
          <p:nvPr>
            <p:ph type="dt" sz="half" idx="10"/>
          </p:nvPr>
        </p:nvSpPr>
        <p:spPr/>
        <p:txBody>
          <a:bodyPr/>
          <a:lstStyle>
            <a:lvl1pPr>
              <a:defRPr/>
            </a:lvl1pPr>
          </a:lstStyle>
          <a:p>
            <a:fld id="{F1C1FB15-3E6B-40E1-B3E4-9AD43ECD290B}" type="datetime1">
              <a:rPr lang="zh-CN" altLang="en-US" smtClean="0"/>
              <a:t>2024/6/30</a:t>
            </a:fld>
            <a:endParaRPr lang="zh-CN" altLang="en-US"/>
          </a:p>
        </p:txBody>
      </p:sp>
      <p:sp>
        <p:nvSpPr>
          <p:cNvPr id="8" name="页脚占位符 7">
            <a:extLst>
              <a:ext uri="{FF2B5EF4-FFF2-40B4-BE49-F238E27FC236}">
                <a16:creationId xmlns:a16="http://schemas.microsoft.com/office/drawing/2014/main" id="{E8EC7D32-5816-4F05-833E-D1B289DE3AD7}"/>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9" name="灯片编号占位符 8">
            <a:extLst>
              <a:ext uri="{FF2B5EF4-FFF2-40B4-BE49-F238E27FC236}">
                <a16:creationId xmlns:a16="http://schemas.microsoft.com/office/drawing/2014/main" id="{CA1F2A12-7EB2-4C07-9185-926C6250A8FD}"/>
              </a:ext>
            </a:extLst>
          </p:cNvPr>
          <p:cNvSpPr>
            <a:spLocks noGrp="1"/>
          </p:cNvSpPr>
          <p:nvPr>
            <p:ph type="sldNum" sz="quarter" idx="12"/>
          </p:nvPr>
        </p:nvSpPr>
        <p:spPr/>
        <p:txBody>
          <a:bodyPr/>
          <a:lstStyle>
            <a:lvl1pPr>
              <a:defRPr/>
            </a:lvl1pPr>
          </a:lstStyle>
          <a:p>
            <a:fld id="{11ADFF7E-5BC2-440D-9E58-996AE98C6011}" type="slidenum">
              <a:rPr lang="zh-CN" altLang="en-US"/>
              <a:pPr/>
              <a:t>‹#›</a:t>
            </a:fld>
            <a:endParaRPr lang="zh-CN" altLang="en-US"/>
          </a:p>
        </p:txBody>
      </p:sp>
    </p:spTree>
    <p:extLst>
      <p:ext uri="{BB962C8B-B14F-4D97-AF65-F5344CB8AC3E}">
        <p14:creationId xmlns:p14="http://schemas.microsoft.com/office/powerpoint/2010/main" val="4287051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BDFAB-C87C-4909-ADD2-79F239C2A54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A86D67-DF57-4CAA-BA99-2B2E3A3CB334}"/>
              </a:ext>
            </a:extLst>
          </p:cNvPr>
          <p:cNvSpPr>
            <a:spLocks noGrp="1"/>
          </p:cNvSpPr>
          <p:nvPr>
            <p:ph type="dt" sz="half" idx="10"/>
          </p:nvPr>
        </p:nvSpPr>
        <p:spPr/>
        <p:txBody>
          <a:bodyPr/>
          <a:lstStyle>
            <a:lvl1pPr>
              <a:defRPr/>
            </a:lvl1pPr>
          </a:lstStyle>
          <a:p>
            <a:fld id="{0D019B04-3717-48A7-BD68-9A5255D9C69F}" type="datetime1">
              <a:rPr lang="zh-CN" altLang="en-US" smtClean="0"/>
              <a:t>2024/6/30</a:t>
            </a:fld>
            <a:endParaRPr lang="zh-CN" altLang="en-US"/>
          </a:p>
        </p:txBody>
      </p:sp>
      <p:sp>
        <p:nvSpPr>
          <p:cNvPr id="4" name="灯片编号占位符 3">
            <a:extLst>
              <a:ext uri="{FF2B5EF4-FFF2-40B4-BE49-F238E27FC236}">
                <a16:creationId xmlns:a16="http://schemas.microsoft.com/office/drawing/2014/main" id="{F0090162-F6A5-4A90-802F-C5F2941C2E06}"/>
              </a:ext>
            </a:extLst>
          </p:cNvPr>
          <p:cNvSpPr>
            <a:spLocks noGrp="1"/>
          </p:cNvSpPr>
          <p:nvPr>
            <p:ph type="sldNum" sz="quarter" idx="11"/>
          </p:nvPr>
        </p:nvSpPr>
        <p:spPr/>
        <p:txBody>
          <a:bodyPr/>
          <a:lstStyle>
            <a:lvl1pPr>
              <a:defRPr/>
            </a:lvl1pPr>
          </a:lstStyle>
          <a:p>
            <a:fld id="{26FDC603-124A-4BC8-AF5F-F5512DCA0F02}" type="slidenum">
              <a:rPr lang="zh-CN" altLang="en-US"/>
              <a:pPr/>
              <a:t>‹#›</a:t>
            </a:fld>
            <a:endParaRPr lang="zh-CN" altLang="en-US"/>
          </a:p>
        </p:txBody>
      </p:sp>
      <p:sp>
        <p:nvSpPr>
          <p:cNvPr id="5" name="页脚占位符 4">
            <a:extLst>
              <a:ext uri="{FF2B5EF4-FFF2-40B4-BE49-F238E27FC236}">
                <a16:creationId xmlns:a16="http://schemas.microsoft.com/office/drawing/2014/main" id="{66DFDF5B-379E-4DA4-A6E0-43EEC4D089AF}"/>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39980963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BF5D3E-3D28-4D89-8CFB-2CC6EAF04AE7}"/>
              </a:ext>
            </a:extLst>
          </p:cNvPr>
          <p:cNvSpPr>
            <a:spLocks noGrp="1"/>
          </p:cNvSpPr>
          <p:nvPr>
            <p:ph type="dt" sz="half" idx="10"/>
          </p:nvPr>
        </p:nvSpPr>
        <p:spPr/>
        <p:txBody>
          <a:bodyPr/>
          <a:lstStyle>
            <a:lvl1pPr>
              <a:defRPr/>
            </a:lvl1pPr>
          </a:lstStyle>
          <a:p>
            <a:fld id="{B04C55B0-96A0-4F7F-B62D-51669744144F}" type="datetime1">
              <a:rPr lang="zh-CN" altLang="en-US" smtClean="0"/>
              <a:t>2024/6/30</a:t>
            </a:fld>
            <a:endParaRPr lang="zh-CN" altLang="en-US"/>
          </a:p>
        </p:txBody>
      </p:sp>
      <p:sp>
        <p:nvSpPr>
          <p:cNvPr id="3" name="灯片编号占位符 2">
            <a:extLst>
              <a:ext uri="{FF2B5EF4-FFF2-40B4-BE49-F238E27FC236}">
                <a16:creationId xmlns:a16="http://schemas.microsoft.com/office/drawing/2014/main" id="{08BC323C-E089-4F3D-913D-53349EC16A24}"/>
              </a:ext>
            </a:extLst>
          </p:cNvPr>
          <p:cNvSpPr>
            <a:spLocks noGrp="1"/>
          </p:cNvSpPr>
          <p:nvPr>
            <p:ph type="sldNum" sz="quarter" idx="11"/>
          </p:nvPr>
        </p:nvSpPr>
        <p:spPr/>
        <p:txBody>
          <a:bodyPr/>
          <a:lstStyle>
            <a:lvl1pPr>
              <a:defRPr/>
            </a:lvl1pPr>
          </a:lstStyle>
          <a:p>
            <a:fld id="{9C23E6EF-0DFA-4DAF-8A25-7C27089BB118}" type="slidenum">
              <a:rPr lang="zh-CN" altLang="en-US"/>
              <a:pPr/>
              <a:t>‹#›</a:t>
            </a:fld>
            <a:endParaRPr lang="zh-CN" altLang="en-US"/>
          </a:p>
        </p:txBody>
      </p:sp>
      <p:sp>
        <p:nvSpPr>
          <p:cNvPr id="4" name="页脚占位符 3">
            <a:extLst>
              <a:ext uri="{FF2B5EF4-FFF2-40B4-BE49-F238E27FC236}">
                <a16:creationId xmlns:a16="http://schemas.microsoft.com/office/drawing/2014/main" id="{E724B9B6-DEDA-4E0B-AF86-D64D257B58E3}"/>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2814309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59F02B-398A-4C99-81C7-02F3A2CAB181}"/>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2D6C897-E4EC-4AA3-AD24-0F40379970A9}"/>
              </a:ext>
            </a:extLst>
          </p:cNvPr>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7411009-962E-4DC7-91F3-EB961F2F6113}"/>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A2F2BC2-688C-40C2-8E7B-D14A85C5A6F2}"/>
              </a:ext>
            </a:extLst>
          </p:cNvPr>
          <p:cNvSpPr>
            <a:spLocks noGrp="1"/>
          </p:cNvSpPr>
          <p:nvPr>
            <p:ph type="dt" sz="half" idx="10"/>
          </p:nvPr>
        </p:nvSpPr>
        <p:spPr/>
        <p:txBody>
          <a:bodyPr/>
          <a:lstStyle>
            <a:lvl1pPr>
              <a:defRPr/>
            </a:lvl1pPr>
          </a:lstStyle>
          <a:p>
            <a:fld id="{B91FD64C-1C43-465E-8B2D-A01B3CEBA82C}" type="datetime1">
              <a:rPr lang="zh-CN" altLang="en-US" smtClean="0"/>
              <a:t>2024/6/30</a:t>
            </a:fld>
            <a:endParaRPr lang="zh-CN" altLang="en-US"/>
          </a:p>
        </p:txBody>
      </p:sp>
      <p:sp>
        <p:nvSpPr>
          <p:cNvPr id="6" name="灯片编号占位符 5">
            <a:extLst>
              <a:ext uri="{FF2B5EF4-FFF2-40B4-BE49-F238E27FC236}">
                <a16:creationId xmlns:a16="http://schemas.microsoft.com/office/drawing/2014/main" id="{FF0EB241-75C8-4A0D-B95B-F72CCEA3E2FB}"/>
              </a:ext>
            </a:extLst>
          </p:cNvPr>
          <p:cNvSpPr>
            <a:spLocks noGrp="1"/>
          </p:cNvSpPr>
          <p:nvPr>
            <p:ph type="sldNum" sz="quarter" idx="11"/>
          </p:nvPr>
        </p:nvSpPr>
        <p:spPr/>
        <p:txBody>
          <a:bodyPr/>
          <a:lstStyle>
            <a:lvl1pPr>
              <a:defRPr/>
            </a:lvl1pPr>
          </a:lstStyle>
          <a:p>
            <a:fld id="{ACC8D085-1122-46AE-9BC5-38DD94C42CBA}" type="slidenum">
              <a:rPr lang="zh-CN" altLang="en-US"/>
              <a:pPr/>
              <a:t>‹#›</a:t>
            </a:fld>
            <a:endParaRPr lang="zh-CN" altLang="en-US"/>
          </a:p>
        </p:txBody>
      </p:sp>
      <p:sp>
        <p:nvSpPr>
          <p:cNvPr id="7" name="页脚占位符 6">
            <a:extLst>
              <a:ext uri="{FF2B5EF4-FFF2-40B4-BE49-F238E27FC236}">
                <a16:creationId xmlns:a16="http://schemas.microsoft.com/office/drawing/2014/main" id="{6437E393-D0E1-4528-BAB7-D2D87FD01389}"/>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329649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161FE-1C9F-4214-8237-44FE459B7794}"/>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DB1B02-7774-4911-9B52-33F4F740DD67}"/>
              </a:ext>
            </a:extLst>
          </p:cNvPr>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7D2392-4C7C-4E7D-8DC9-513E51C1E05E}"/>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B0A98D6-2BAC-4C35-B4F7-891E3C3D1730}"/>
              </a:ext>
            </a:extLst>
          </p:cNvPr>
          <p:cNvSpPr>
            <a:spLocks noGrp="1"/>
          </p:cNvSpPr>
          <p:nvPr>
            <p:ph type="dt" sz="half" idx="10"/>
          </p:nvPr>
        </p:nvSpPr>
        <p:spPr/>
        <p:txBody>
          <a:bodyPr/>
          <a:lstStyle>
            <a:lvl1pPr>
              <a:defRPr/>
            </a:lvl1pPr>
          </a:lstStyle>
          <a:p>
            <a:fld id="{78131380-FE14-4876-809B-80789B3D2FF0}" type="datetime1">
              <a:rPr lang="zh-CN" altLang="en-US" smtClean="0"/>
              <a:t>2024/6/30</a:t>
            </a:fld>
            <a:endParaRPr lang="zh-CN" altLang="en-US"/>
          </a:p>
        </p:txBody>
      </p:sp>
      <p:sp>
        <p:nvSpPr>
          <p:cNvPr id="6" name="灯片编号占位符 5">
            <a:extLst>
              <a:ext uri="{FF2B5EF4-FFF2-40B4-BE49-F238E27FC236}">
                <a16:creationId xmlns:a16="http://schemas.microsoft.com/office/drawing/2014/main" id="{C7343279-6F23-480D-99D0-C6B0AF42495C}"/>
              </a:ext>
            </a:extLst>
          </p:cNvPr>
          <p:cNvSpPr>
            <a:spLocks noGrp="1"/>
          </p:cNvSpPr>
          <p:nvPr>
            <p:ph type="sldNum" sz="quarter" idx="11"/>
          </p:nvPr>
        </p:nvSpPr>
        <p:spPr/>
        <p:txBody>
          <a:bodyPr/>
          <a:lstStyle>
            <a:lvl1pPr>
              <a:defRPr/>
            </a:lvl1pPr>
          </a:lstStyle>
          <a:p>
            <a:fld id="{CE39874B-09CC-42AA-B1F3-29484C3F707E}" type="slidenum">
              <a:rPr lang="zh-CN" altLang="en-US"/>
              <a:pPr/>
              <a:t>‹#›</a:t>
            </a:fld>
            <a:endParaRPr lang="zh-CN" altLang="en-US"/>
          </a:p>
        </p:txBody>
      </p:sp>
      <p:sp>
        <p:nvSpPr>
          <p:cNvPr id="7" name="页脚占位符 6">
            <a:extLst>
              <a:ext uri="{FF2B5EF4-FFF2-40B4-BE49-F238E27FC236}">
                <a16:creationId xmlns:a16="http://schemas.microsoft.com/office/drawing/2014/main" id="{AFF9D9DA-490D-463A-99E3-CDB8E7E2899C}"/>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41129396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0D2EF-7A1E-4AA8-9CCA-3AA484F6FC3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DB74CE2-E74C-4BC6-A809-AD9BDD57405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0FB08E6-1DAF-4B5E-A54B-63193424CFE5}"/>
              </a:ext>
            </a:extLst>
          </p:cNvPr>
          <p:cNvSpPr>
            <a:spLocks noGrp="1"/>
          </p:cNvSpPr>
          <p:nvPr>
            <p:ph type="dt" sz="half" idx="10"/>
          </p:nvPr>
        </p:nvSpPr>
        <p:spPr/>
        <p:txBody>
          <a:bodyPr/>
          <a:lstStyle>
            <a:lvl1pPr>
              <a:defRPr/>
            </a:lvl1pPr>
          </a:lstStyle>
          <a:p>
            <a:fld id="{3ADC5823-8196-421B-B873-567534BAAE70}"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1D590331-15A0-4396-8EAD-5A0D784B6CAA}"/>
              </a:ext>
            </a:extLst>
          </p:cNvPr>
          <p:cNvSpPr>
            <a:spLocks noGrp="1"/>
          </p:cNvSpPr>
          <p:nvPr>
            <p:ph type="sldNum" sz="quarter" idx="11"/>
          </p:nvPr>
        </p:nvSpPr>
        <p:spPr/>
        <p:txBody>
          <a:bodyPr/>
          <a:lstStyle>
            <a:lvl1pPr>
              <a:defRPr/>
            </a:lvl1pPr>
          </a:lstStyle>
          <a:p>
            <a:fld id="{9A756ADB-7143-4730-9A2C-E427486B10DE}" type="slidenum">
              <a:rPr lang="zh-CN" altLang="en-US"/>
              <a:pPr/>
              <a:t>‹#›</a:t>
            </a:fld>
            <a:endParaRPr lang="zh-CN" altLang="en-US"/>
          </a:p>
        </p:txBody>
      </p:sp>
      <p:sp>
        <p:nvSpPr>
          <p:cNvPr id="6" name="页脚占位符 5">
            <a:extLst>
              <a:ext uri="{FF2B5EF4-FFF2-40B4-BE49-F238E27FC236}">
                <a16:creationId xmlns:a16="http://schemas.microsoft.com/office/drawing/2014/main" id="{5C0CC860-86DA-42E0-9E11-9D5C94713C66}"/>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4187495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39B2A26-357E-4BF7-B76C-81E2F45A875B}"/>
              </a:ext>
            </a:extLst>
          </p:cNvPr>
          <p:cNvSpPr>
            <a:spLocks noGrp="1"/>
          </p:cNvSpPr>
          <p:nvPr>
            <p:ph type="title" orient="vert"/>
          </p:nvPr>
        </p:nvSpPr>
        <p:spPr>
          <a:xfrm>
            <a:off x="6727825" y="215900"/>
            <a:ext cx="2038350" cy="59563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298CBBF-24CB-490F-AE58-A3AEDA7F26DF}"/>
              </a:ext>
            </a:extLst>
          </p:cNvPr>
          <p:cNvSpPr>
            <a:spLocks noGrp="1"/>
          </p:cNvSpPr>
          <p:nvPr>
            <p:ph type="body" orient="vert" idx="1"/>
          </p:nvPr>
        </p:nvSpPr>
        <p:spPr>
          <a:xfrm>
            <a:off x="612775" y="215900"/>
            <a:ext cx="5962650" cy="59563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C930765-81D5-45F9-9B6A-EA259C56421E}"/>
              </a:ext>
            </a:extLst>
          </p:cNvPr>
          <p:cNvSpPr>
            <a:spLocks noGrp="1"/>
          </p:cNvSpPr>
          <p:nvPr>
            <p:ph type="dt" sz="half" idx="10"/>
          </p:nvPr>
        </p:nvSpPr>
        <p:spPr/>
        <p:txBody>
          <a:bodyPr/>
          <a:lstStyle>
            <a:lvl1pPr>
              <a:defRPr/>
            </a:lvl1pPr>
          </a:lstStyle>
          <a:p>
            <a:fld id="{AE234B92-1892-4D3B-B9FF-97E7C2D2DB5D}" type="datetime1">
              <a:rPr lang="zh-CN" altLang="en-US" smtClean="0"/>
              <a:t>2024/6/30</a:t>
            </a:fld>
            <a:endParaRPr lang="zh-CN" altLang="en-US"/>
          </a:p>
        </p:txBody>
      </p:sp>
      <p:sp>
        <p:nvSpPr>
          <p:cNvPr id="5" name="灯片编号占位符 4">
            <a:extLst>
              <a:ext uri="{FF2B5EF4-FFF2-40B4-BE49-F238E27FC236}">
                <a16:creationId xmlns:a16="http://schemas.microsoft.com/office/drawing/2014/main" id="{BFBB4FE3-B688-48E5-8615-7AF129E30CA4}"/>
              </a:ext>
            </a:extLst>
          </p:cNvPr>
          <p:cNvSpPr>
            <a:spLocks noGrp="1"/>
          </p:cNvSpPr>
          <p:nvPr>
            <p:ph type="sldNum" sz="quarter" idx="11"/>
          </p:nvPr>
        </p:nvSpPr>
        <p:spPr/>
        <p:txBody>
          <a:bodyPr/>
          <a:lstStyle>
            <a:lvl1pPr>
              <a:defRPr/>
            </a:lvl1pPr>
          </a:lstStyle>
          <a:p>
            <a:fld id="{E4117408-08C4-46CC-8894-75A21F9A11E1}" type="slidenum">
              <a:rPr lang="zh-CN" altLang="en-US"/>
              <a:pPr/>
              <a:t>‹#›</a:t>
            </a:fld>
            <a:endParaRPr lang="zh-CN" altLang="en-US"/>
          </a:p>
        </p:txBody>
      </p:sp>
      <p:sp>
        <p:nvSpPr>
          <p:cNvPr id="6" name="页脚占位符 5">
            <a:extLst>
              <a:ext uri="{FF2B5EF4-FFF2-40B4-BE49-F238E27FC236}">
                <a16:creationId xmlns:a16="http://schemas.microsoft.com/office/drawing/2014/main" id="{DE8485AB-B2C3-4B32-B7E7-3768287D0A8F}"/>
              </a:ext>
            </a:extLst>
          </p:cNvPr>
          <p:cNvSpPr>
            <a:spLocks noGrp="1"/>
          </p:cNvSpPr>
          <p:nvPr>
            <p:ph type="ftr" sz="quarter" idx="12"/>
          </p:nvPr>
        </p:nvSpPr>
        <p:spPr/>
        <p:txBody>
          <a:bodyPr/>
          <a:lstStyle>
            <a:lvl1pPr>
              <a:defRPr/>
            </a:lvl1pPr>
          </a:lstStyle>
          <a:p>
            <a:r>
              <a:rPr lang="en-US" altLang="zh-CN"/>
              <a:t>Dong Liu - USTC</a:t>
            </a:r>
            <a:endParaRPr lang="zh-CN" altLang="en-US"/>
          </a:p>
        </p:txBody>
      </p:sp>
    </p:spTree>
    <p:extLst>
      <p:ext uri="{BB962C8B-B14F-4D97-AF65-F5344CB8AC3E}">
        <p14:creationId xmlns:p14="http://schemas.microsoft.com/office/powerpoint/2010/main" val="124698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73728-8DB1-46A3-A958-70FD0D4E42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2FAC30D-F40F-4F7A-A6F0-97C7C69C3B99}"/>
              </a:ext>
            </a:extLst>
          </p:cNvPr>
          <p:cNvSpPr>
            <a:spLocks noGrp="1"/>
          </p:cNvSpPr>
          <p:nvPr>
            <p:ph type="dt" sz="half" idx="10"/>
          </p:nvPr>
        </p:nvSpPr>
        <p:spPr/>
        <p:txBody>
          <a:bodyPr/>
          <a:lstStyle>
            <a:lvl1pPr>
              <a:defRPr/>
            </a:lvl1pPr>
          </a:lstStyle>
          <a:p>
            <a:fld id="{FE3AB9F5-EDC0-4747-A847-0F8BE02DE303}" type="datetime1">
              <a:rPr lang="zh-CN" altLang="en-US" smtClean="0"/>
              <a:t>2024/6/30</a:t>
            </a:fld>
            <a:endParaRPr lang="zh-CN" altLang="en-US"/>
          </a:p>
        </p:txBody>
      </p:sp>
      <p:sp>
        <p:nvSpPr>
          <p:cNvPr id="4" name="页脚占位符 3">
            <a:extLst>
              <a:ext uri="{FF2B5EF4-FFF2-40B4-BE49-F238E27FC236}">
                <a16:creationId xmlns:a16="http://schemas.microsoft.com/office/drawing/2014/main" id="{B8E968D1-1811-4D6D-AC2F-7DE0C7254B15}"/>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5" name="灯片编号占位符 4">
            <a:extLst>
              <a:ext uri="{FF2B5EF4-FFF2-40B4-BE49-F238E27FC236}">
                <a16:creationId xmlns:a16="http://schemas.microsoft.com/office/drawing/2014/main" id="{5691F043-E87B-4E82-A3B5-55CD76389EFA}"/>
              </a:ext>
            </a:extLst>
          </p:cNvPr>
          <p:cNvSpPr>
            <a:spLocks noGrp="1"/>
          </p:cNvSpPr>
          <p:nvPr>
            <p:ph type="sldNum" sz="quarter" idx="12"/>
          </p:nvPr>
        </p:nvSpPr>
        <p:spPr/>
        <p:txBody>
          <a:bodyPr/>
          <a:lstStyle>
            <a:lvl1pPr>
              <a:defRPr/>
            </a:lvl1pPr>
          </a:lstStyle>
          <a:p>
            <a:fld id="{3206AAC3-1B79-4A76-AB03-DC3F57F1731C}" type="slidenum">
              <a:rPr lang="zh-CN" altLang="en-US"/>
              <a:pPr/>
              <a:t>‹#›</a:t>
            </a:fld>
            <a:endParaRPr lang="zh-CN" altLang="en-US"/>
          </a:p>
        </p:txBody>
      </p:sp>
    </p:spTree>
    <p:extLst>
      <p:ext uri="{BB962C8B-B14F-4D97-AF65-F5344CB8AC3E}">
        <p14:creationId xmlns:p14="http://schemas.microsoft.com/office/powerpoint/2010/main" val="4058548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D1C7EB-3F22-47E8-95AF-F3E9F4DF1E6A}"/>
              </a:ext>
            </a:extLst>
          </p:cNvPr>
          <p:cNvSpPr>
            <a:spLocks noGrp="1"/>
          </p:cNvSpPr>
          <p:nvPr>
            <p:ph type="dt" sz="half" idx="10"/>
          </p:nvPr>
        </p:nvSpPr>
        <p:spPr/>
        <p:txBody>
          <a:bodyPr/>
          <a:lstStyle>
            <a:lvl1pPr>
              <a:defRPr/>
            </a:lvl1pPr>
          </a:lstStyle>
          <a:p>
            <a:fld id="{D0ACF4F3-D26E-4043-97D0-278E7FC69BDB}" type="datetime1">
              <a:rPr lang="zh-CN" altLang="en-US" smtClean="0"/>
              <a:t>2024/6/30</a:t>
            </a:fld>
            <a:endParaRPr lang="zh-CN" altLang="en-US"/>
          </a:p>
        </p:txBody>
      </p:sp>
      <p:sp>
        <p:nvSpPr>
          <p:cNvPr id="3" name="页脚占位符 2">
            <a:extLst>
              <a:ext uri="{FF2B5EF4-FFF2-40B4-BE49-F238E27FC236}">
                <a16:creationId xmlns:a16="http://schemas.microsoft.com/office/drawing/2014/main" id="{822CF4AC-187A-457C-828B-58891181ACA0}"/>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4" name="灯片编号占位符 3">
            <a:extLst>
              <a:ext uri="{FF2B5EF4-FFF2-40B4-BE49-F238E27FC236}">
                <a16:creationId xmlns:a16="http://schemas.microsoft.com/office/drawing/2014/main" id="{3F002850-DB1B-4432-B3C9-04674C78E2FC}"/>
              </a:ext>
            </a:extLst>
          </p:cNvPr>
          <p:cNvSpPr>
            <a:spLocks noGrp="1"/>
          </p:cNvSpPr>
          <p:nvPr>
            <p:ph type="sldNum" sz="quarter" idx="12"/>
          </p:nvPr>
        </p:nvSpPr>
        <p:spPr/>
        <p:txBody>
          <a:bodyPr/>
          <a:lstStyle>
            <a:lvl1pPr>
              <a:defRPr/>
            </a:lvl1pPr>
          </a:lstStyle>
          <a:p>
            <a:fld id="{D5851209-3603-471C-BDA4-EA3C299212CC}" type="slidenum">
              <a:rPr lang="zh-CN" altLang="en-US"/>
              <a:pPr/>
              <a:t>‹#›</a:t>
            </a:fld>
            <a:endParaRPr lang="zh-CN" altLang="en-US"/>
          </a:p>
        </p:txBody>
      </p:sp>
    </p:spTree>
    <p:extLst>
      <p:ext uri="{BB962C8B-B14F-4D97-AF65-F5344CB8AC3E}">
        <p14:creationId xmlns:p14="http://schemas.microsoft.com/office/powerpoint/2010/main" val="320362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B2FD7-2F5D-4D8E-BB71-B1FD98FC6A95}"/>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36DDEF-51F3-432B-95BD-8E3706EE3C27}"/>
              </a:ext>
            </a:extLst>
          </p:cNvPr>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C86547E-CCFF-4FFB-8E5D-F1FF4C4B31DA}"/>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EB6D801-A8EA-4643-BBE3-4B83557AA999}"/>
              </a:ext>
            </a:extLst>
          </p:cNvPr>
          <p:cNvSpPr>
            <a:spLocks noGrp="1"/>
          </p:cNvSpPr>
          <p:nvPr>
            <p:ph type="dt" sz="half" idx="10"/>
          </p:nvPr>
        </p:nvSpPr>
        <p:spPr/>
        <p:txBody>
          <a:bodyPr/>
          <a:lstStyle>
            <a:lvl1pPr>
              <a:defRPr/>
            </a:lvl1pPr>
          </a:lstStyle>
          <a:p>
            <a:fld id="{21B3A39A-2EAA-4E8D-96F6-9AF83786EA08}" type="datetime1">
              <a:rPr lang="zh-CN" altLang="en-US" smtClean="0"/>
              <a:t>2024/6/30</a:t>
            </a:fld>
            <a:endParaRPr lang="zh-CN" altLang="en-US"/>
          </a:p>
        </p:txBody>
      </p:sp>
      <p:sp>
        <p:nvSpPr>
          <p:cNvPr id="6" name="页脚占位符 5">
            <a:extLst>
              <a:ext uri="{FF2B5EF4-FFF2-40B4-BE49-F238E27FC236}">
                <a16:creationId xmlns:a16="http://schemas.microsoft.com/office/drawing/2014/main" id="{05D2D9C8-B733-4D2D-8F1C-CB7C13DF1673}"/>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7" name="灯片编号占位符 6">
            <a:extLst>
              <a:ext uri="{FF2B5EF4-FFF2-40B4-BE49-F238E27FC236}">
                <a16:creationId xmlns:a16="http://schemas.microsoft.com/office/drawing/2014/main" id="{8660D7CF-207D-4AB5-9605-AAC17CCD8BCB}"/>
              </a:ext>
            </a:extLst>
          </p:cNvPr>
          <p:cNvSpPr>
            <a:spLocks noGrp="1"/>
          </p:cNvSpPr>
          <p:nvPr>
            <p:ph type="sldNum" sz="quarter" idx="12"/>
          </p:nvPr>
        </p:nvSpPr>
        <p:spPr/>
        <p:txBody>
          <a:bodyPr/>
          <a:lstStyle>
            <a:lvl1pPr>
              <a:defRPr/>
            </a:lvl1pPr>
          </a:lstStyle>
          <a:p>
            <a:fld id="{DAE00C60-BA3D-4E3E-BDB9-3F058B16A116}" type="slidenum">
              <a:rPr lang="zh-CN" altLang="en-US"/>
              <a:pPr/>
              <a:t>‹#›</a:t>
            </a:fld>
            <a:endParaRPr lang="zh-CN" altLang="en-US"/>
          </a:p>
        </p:txBody>
      </p:sp>
    </p:spTree>
    <p:extLst>
      <p:ext uri="{BB962C8B-B14F-4D97-AF65-F5344CB8AC3E}">
        <p14:creationId xmlns:p14="http://schemas.microsoft.com/office/powerpoint/2010/main" val="441212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A8260-C090-4B4D-987D-92983C566CEC}"/>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76459C-E082-465D-92A0-353E84985564}"/>
              </a:ext>
            </a:extLst>
          </p:cNvPr>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8A8CD4F-B257-49F8-8C8E-92E0E0B9219D}"/>
              </a:ext>
            </a:extLst>
          </p:cNvPr>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AF73D0E-4F53-4C24-8C95-1F2AFAE8AA4F}"/>
              </a:ext>
            </a:extLst>
          </p:cNvPr>
          <p:cNvSpPr>
            <a:spLocks noGrp="1"/>
          </p:cNvSpPr>
          <p:nvPr>
            <p:ph type="dt" sz="half" idx="10"/>
          </p:nvPr>
        </p:nvSpPr>
        <p:spPr/>
        <p:txBody>
          <a:bodyPr/>
          <a:lstStyle>
            <a:lvl1pPr>
              <a:defRPr/>
            </a:lvl1pPr>
          </a:lstStyle>
          <a:p>
            <a:fld id="{D9900EDA-A354-4845-BD86-E59C88FD9E06}" type="datetime1">
              <a:rPr lang="zh-CN" altLang="en-US" smtClean="0"/>
              <a:t>2024/6/30</a:t>
            </a:fld>
            <a:endParaRPr lang="zh-CN" altLang="en-US"/>
          </a:p>
        </p:txBody>
      </p:sp>
      <p:sp>
        <p:nvSpPr>
          <p:cNvPr id="6" name="页脚占位符 5">
            <a:extLst>
              <a:ext uri="{FF2B5EF4-FFF2-40B4-BE49-F238E27FC236}">
                <a16:creationId xmlns:a16="http://schemas.microsoft.com/office/drawing/2014/main" id="{E1FF398A-80F2-4943-B362-023561BAF41D}"/>
              </a:ext>
            </a:extLst>
          </p:cNvPr>
          <p:cNvSpPr>
            <a:spLocks noGrp="1"/>
          </p:cNvSpPr>
          <p:nvPr>
            <p:ph type="ftr" sz="quarter" idx="11"/>
          </p:nvPr>
        </p:nvSpPr>
        <p:spPr/>
        <p:txBody>
          <a:bodyPr/>
          <a:lstStyle>
            <a:lvl1pPr>
              <a:defRPr/>
            </a:lvl1pPr>
          </a:lstStyle>
          <a:p>
            <a:r>
              <a:rPr lang="en-US" altLang="zh-CN"/>
              <a:t>Dong Liu - USTC</a:t>
            </a:r>
            <a:endParaRPr lang="zh-CN" altLang="en-US"/>
          </a:p>
        </p:txBody>
      </p:sp>
      <p:sp>
        <p:nvSpPr>
          <p:cNvPr id="7" name="灯片编号占位符 6">
            <a:extLst>
              <a:ext uri="{FF2B5EF4-FFF2-40B4-BE49-F238E27FC236}">
                <a16:creationId xmlns:a16="http://schemas.microsoft.com/office/drawing/2014/main" id="{FB6A946F-04DB-4854-BA04-4CD17AE958AC}"/>
              </a:ext>
            </a:extLst>
          </p:cNvPr>
          <p:cNvSpPr>
            <a:spLocks noGrp="1"/>
          </p:cNvSpPr>
          <p:nvPr>
            <p:ph type="sldNum" sz="quarter" idx="12"/>
          </p:nvPr>
        </p:nvSpPr>
        <p:spPr/>
        <p:txBody>
          <a:bodyPr/>
          <a:lstStyle>
            <a:lvl1pPr>
              <a:defRPr/>
            </a:lvl1pPr>
          </a:lstStyle>
          <a:p>
            <a:fld id="{EDE0C130-6BED-4836-BD93-402B53B2B5E6}" type="slidenum">
              <a:rPr lang="zh-CN" altLang="en-US"/>
              <a:pPr/>
              <a:t>‹#›</a:t>
            </a:fld>
            <a:endParaRPr lang="zh-CN" altLang="en-US"/>
          </a:p>
        </p:txBody>
      </p:sp>
    </p:spTree>
    <p:extLst>
      <p:ext uri="{BB962C8B-B14F-4D97-AF65-F5344CB8AC3E}">
        <p14:creationId xmlns:p14="http://schemas.microsoft.com/office/powerpoint/2010/main" val="1697819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21">
            <a:extLst>
              <a:ext uri="{FF2B5EF4-FFF2-40B4-BE49-F238E27FC236}">
                <a16:creationId xmlns:a16="http://schemas.microsoft.com/office/drawing/2014/main" id="{284743FB-E5DA-4A9A-9E68-FC644796E022}"/>
              </a:ext>
            </a:extLst>
          </p:cNvPr>
          <p:cNvSpPr>
            <a:spLocks noGrp="1" noChangeArrowheads="1"/>
          </p:cNvSpPr>
          <p:nvPr>
            <p:ph type="title"/>
          </p:nvPr>
        </p:nvSpPr>
        <p:spPr bwMode="auto">
          <a:xfrm>
            <a:off x="612775" y="2159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12">
            <a:extLst>
              <a:ext uri="{FF2B5EF4-FFF2-40B4-BE49-F238E27FC236}">
                <a16:creationId xmlns:a16="http://schemas.microsoft.com/office/drawing/2014/main" id="{25C38D9D-8D5E-4C58-A7C6-44A0C94457AF}"/>
              </a:ext>
            </a:extLst>
          </p:cNvPr>
          <p:cNvSpPr>
            <a:spLocks noGrp="1" noChangeArrowheads="1"/>
          </p:cNvSpPr>
          <p:nvPr>
            <p:ph type="body" idx="1"/>
          </p:nvPr>
        </p:nvSpPr>
        <p:spPr bwMode="auto">
          <a:xfrm>
            <a:off x="612775" y="1600200"/>
            <a:ext cx="8153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13">
            <a:extLst>
              <a:ext uri="{FF2B5EF4-FFF2-40B4-BE49-F238E27FC236}">
                <a16:creationId xmlns:a16="http://schemas.microsoft.com/office/drawing/2014/main" id="{9E8363AC-8C36-4BD1-8EE8-2B44D74AA95C}"/>
              </a:ext>
            </a:extLst>
          </p:cNvPr>
          <p:cNvSpPr>
            <a:spLocks noGrp="1" noChangeArrowheads="1"/>
          </p:cNvSpPr>
          <p:nvPr>
            <p:ph type="dt" sz="half" idx="2"/>
          </p:nvPr>
        </p:nvSpPr>
        <p:spPr bwMode="auto">
          <a:xfrm>
            <a:off x="6102351" y="6256338"/>
            <a:ext cx="26638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400">
                <a:solidFill>
                  <a:schemeClr val="tx2"/>
                </a:solidFill>
                <a:latin typeface="+mn-lt"/>
                <a:ea typeface="+mn-ea"/>
              </a:defRPr>
            </a:lvl1pPr>
          </a:lstStyle>
          <a:p>
            <a:fld id="{3640A045-672A-450B-8D91-AC33E05BDE86}" type="datetime1">
              <a:rPr lang="zh-CN" altLang="en-US" smtClean="0"/>
              <a:t>2024/6/30</a:t>
            </a:fld>
            <a:endParaRPr lang="zh-CN" altLang="en-US"/>
          </a:p>
        </p:txBody>
      </p:sp>
      <p:sp>
        <p:nvSpPr>
          <p:cNvPr id="1029" name="页脚占位符 2">
            <a:extLst>
              <a:ext uri="{FF2B5EF4-FFF2-40B4-BE49-F238E27FC236}">
                <a16:creationId xmlns:a16="http://schemas.microsoft.com/office/drawing/2014/main" id="{9D9D2F8D-0FC1-4F13-A618-3B279131CABD}"/>
              </a:ext>
            </a:extLst>
          </p:cNvPr>
          <p:cNvSpPr>
            <a:spLocks noGrp="1" noChangeArrowheads="1"/>
          </p:cNvSpPr>
          <p:nvPr>
            <p:ph type="ftr" sz="quarter" idx="3"/>
          </p:nvPr>
        </p:nvSpPr>
        <p:spPr bwMode="auto">
          <a:xfrm>
            <a:off x="612775" y="6256338"/>
            <a:ext cx="53990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400">
                <a:solidFill>
                  <a:schemeClr val="tx2"/>
                </a:solidFill>
                <a:latin typeface="+mn-lt"/>
                <a:ea typeface="+mn-ea"/>
              </a:defRPr>
            </a:lvl1pPr>
          </a:lstStyle>
          <a:p>
            <a:r>
              <a:rPr lang="en-US" altLang="zh-CN"/>
              <a:t>Dong Liu - USTC</a:t>
            </a:r>
            <a:endParaRPr lang="zh-CN" altLang="en-US" dirty="0"/>
          </a:p>
        </p:txBody>
      </p:sp>
      <p:sp>
        <p:nvSpPr>
          <p:cNvPr id="1030" name="矩形 6">
            <a:extLst>
              <a:ext uri="{FF2B5EF4-FFF2-40B4-BE49-F238E27FC236}">
                <a16:creationId xmlns:a16="http://schemas.microsoft.com/office/drawing/2014/main" id="{C3CE14A8-AF97-4DC8-B1FB-B9F610116FC9}"/>
              </a:ext>
            </a:extLst>
          </p:cNvPr>
          <p:cNvSpPr>
            <a:spLocks noChangeArrowheads="1"/>
          </p:cNvSpPr>
          <p:nvPr/>
        </p:nvSpPr>
        <p:spPr bwMode="auto">
          <a:xfrm>
            <a:off x="0" y="1241425"/>
            <a:ext cx="9144000" cy="323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031" name="矩形 7">
            <a:extLst>
              <a:ext uri="{FF2B5EF4-FFF2-40B4-BE49-F238E27FC236}">
                <a16:creationId xmlns:a16="http://schemas.microsoft.com/office/drawing/2014/main" id="{7886F520-ABF7-405A-A724-D4A861CAD02B}"/>
              </a:ext>
            </a:extLst>
          </p:cNvPr>
          <p:cNvSpPr>
            <a:spLocks noChangeArrowheads="1"/>
          </p:cNvSpPr>
          <p:nvPr/>
        </p:nvSpPr>
        <p:spPr bwMode="auto">
          <a:xfrm>
            <a:off x="1" y="1289050"/>
            <a:ext cx="539750" cy="228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032" name="矩形 8">
            <a:extLst>
              <a:ext uri="{FF2B5EF4-FFF2-40B4-BE49-F238E27FC236}">
                <a16:creationId xmlns:a16="http://schemas.microsoft.com/office/drawing/2014/main" id="{21543DDF-229E-47F1-9EB5-D2FD79F8A697}"/>
              </a:ext>
            </a:extLst>
          </p:cNvPr>
          <p:cNvSpPr>
            <a:spLocks noChangeArrowheads="1"/>
          </p:cNvSpPr>
          <p:nvPr/>
        </p:nvSpPr>
        <p:spPr bwMode="auto">
          <a:xfrm>
            <a:off x="612776" y="1289050"/>
            <a:ext cx="8531225"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033" name="灯片编号占位符 22">
            <a:extLst>
              <a:ext uri="{FF2B5EF4-FFF2-40B4-BE49-F238E27FC236}">
                <a16:creationId xmlns:a16="http://schemas.microsoft.com/office/drawing/2014/main" id="{429DF73C-722F-4CF5-A0E4-85230666DABB}"/>
              </a:ext>
            </a:extLst>
          </p:cNvPr>
          <p:cNvSpPr>
            <a:spLocks noGrp="1" noChangeArrowheads="1"/>
          </p:cNvSpPr>
          <p:nvPr>
            <p:ph type="sldNum" sz="quarter" idx="4"/>
          </p:nvPr>
        </p:nvSpPr>
        <p:spPr bwMode="auto">
          <a:xfrm>
            <a:off x="1" y="1289050"/>
            <a:ext cx="5397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400" b="1">
                <a:solidFill>
                  <a:srgbClr val="FFFFFF"/>
                </a:solidFill>
                <a:latin typeface="+mn-lt"/>
                <a:ea typeface="+mn-ea"/>
              </a:defRPr>
            </a:lvl1pPr>
          </a:lstStyle>
          <a:p>
            <a:fld id="{BA57F85E-72CE-4B97-9356-AB52C252E77F}" type="slidenum">
              <a:rPr lang="zh-CN" altLang="en-US"/>
              <a:pPr/>
              <a:t>‹#›</a:t>
            </a:fld>
            <a:endParaRPr lang="zh-CN" altLang="en-US"/>
          </a:p>
        </p:txBody>
      </p:sp>
      <p:pic>
        <p:nvPicPr>
          <p:cNvPr id="1034" name="图片 1">
            <a:extLst>
              <a:ext uri="{FF2B5EF4-FFF2-40B4-BE49-F238E27FC236}">
                <a16:creationId xmlns:a16="http://schemas.microsoft.com/office/drawing/2014/main" id="{A099E96C-3BF9-44E8-820A-7D67C610863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28384" y="238125"/>
            <a:ext cx="9223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8194" name="矩形 10">
            <a:extLst>
              <a:ext uri="{FF2B5EF4-FFF2-40B4-BE49-F238E27FC236}">
                <a16:creationId xmlns:a16="http://schemas.microsoft.com/office/drawing/2014/main" id="{1D41F20D-1041-4670-BB82-82AEE97288C8}"/>
              </a:ext>
            </a:extLst>
          </p:cNvPr>
          <p:cNvSpPr>
            <a:spLocks noChangeArrowheads="1"/>
          </p:cNvSpPr>
          <p:nvPr/>
        </p:nvSpPr>
        <p:spPr bwMode="auto">
          <a:xfrm>
            <a:off x="0" y="2757488"/>
            <a:ext cx="9144000" cy="887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8195" name="矩形 11">
            <a:extLst>
              <a:ext uri="{FF2B5EF4-FFF2-40B4-BE49-F238E27FC236}">
                <a16:creationId xmlns:a16="http://schemas.microsoft.com/office/drawing/2014/main" id="{9BD0F8FC-7C79-4D81-BB89-A70DEE1640CF}"/>
              </a:ext>
            </a:extLst>
          </p:cNvPr>
          <p:cNvSpPr>
            <a:spLocks noChangeArrowheads="1"/>
          </p:cNvSpPr>
          <p:nvPr/>
        </p:nvSpPr>
        <p:spPr bwMode="auto">
          <a:xfrm>
            <a:off x="0" y="2808290"/>
            <a:ext cx="2249488" cy="7191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8196" name="矩形 12">
            <a:extLst>
              <a:ext uri="{FF2B5EF4-FFF2-40B4-BE49-F238E27FC236}">
                <a16:creationId xmlns:a16="http://schemas.microsoft.com/office/drawing/2014/main" id="{065EC162-2B33-470D-A852-5583A1FA760A}"/>
              </a:ext>
            </a:extLst>
          </p:cNvPr>
          <p:cNvSpPr>
            <a:spLocks noChangeArrowheads="1"/>
          </p:cNvSpPr>
          <p:nvPr/>
        </p:nvSpPr>
        <p:spPr bwMode="auto">
          <a:xfrm>
            <a:off x="2359026" y="2808290"/>
            <a:ext cx="6784975" cy="7191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grpSp>
        <p:nvGrpSpPr>
          <p:cNvPr id="8197" name="组合 5">
            <a:extLst>
              <a:ext uri="{FF2B5EF4-FFF2-40B4-BE49-F238E27FC236}">
                <a16:creationId xmlns:a16="http://schemas.microsoft.com/office/drawing/2014/main" id="{2FAE76D1-3EB6-4212-8134-725E24358CF0}"/>
              </a:ext>
            </a:extLst>
          </p:cNvPr>
          <p:cNvGrpSpPr>
            <a:grpSpLocks/>
          </p:cNvGrpSpPr>
          <p:nvPr userDrawn="1"/>
        </p:nvGrpSpPr>
        <p:grpSpPr bwMode="auto">
          <a:xfrm>
            <a:off x="3208339" y="5486400"/>
            <a:ext cx="5827712" cy="1265238"/>
            <a:chOff x="0" y="0"/>
            <a:chExt cx="5828300" cy="1264750"/>
          </a:xfrm>
        </p:grpSpPr>
        <p:pic>
          <p:nvPicPr>
            <p:cNvPr id="8198" name="图片 16">
              <a:extLst>
                <a:ext uri="{FF2B5EF4-FFF2-40B4-BE49-F238E27FC236}">
                  <a16:creationId xmlns:a16="http://schemas.microsoft.com/office/drawing/2014/main" id="{CA8FE0E2-A884-43F7-87F5-AD19D0F0255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28184" cy="126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图片 17">
              <a:extLst>
                <a:ext uri="{FF2B5EF4-FFF2-40B4-BE49-F238E27FC236}">
                  <a16:creationId xmlns:a16="http://schemas.microsoft.com/office/drawing/2014/main" id="{1F6C6887-BCD6-4791-9C09-61FAED8C073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28184" y="0"/>
              <a:ext cx="4599432"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矩形 17">
              <a:extLst>
                <a:ext uri="{FF2B5EF4-FFF2-40B4-BE49-F238E27FC236}">
                  <a16:creationId xmlns:a16="http://schemas.microsoft.com/office/drawing/2014/main" id="{42F6377A-89FC-4CAE-964A-16D8A387C699}"/>
                </a:ext>
              </a:extLst>
            </p:cNvPr>
            <p:cNvSpPr>
              <a:spLocks noChangeArrowheads="1"/>
            </p:cNvSpPr>
            <p:nvPr userDrawn="1"/>
          </p:nvSpPr>
          <p:spPr bwMode="auto">
            <a:xfrm>
              <a:off x="1227261" y="691883"/>
              <a:ext cx="4601039" cy="5728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14DA1"/>
                  </a:solidFill>
                  <a:latin typeface="Times New Roman" panose="02020603050405020304" pitchFamily="18" charset="0"/>
                  <a:ea typeface="仿宋" panose="02010609060101010101" pitchFamily="49" charset="-122"/>
                </a:rPr>
                <a:t>University of Science and Technology of China</a:t>
              </a:r>
              <a:endParaRPr lang="zh-CN" altLang="en-US">
                <a:solidFill>
                  <a:srgbClr val="014DA1"/>
                </a:solidFill>
                <a:latin typeface="Times New Roman" panose="02020603050405020304" pitchFamily="18" charset="0"/>
                <a:ea typeface="仿宋" panose="02010609060101010101" pitchFamily="49" charset="-122"/>
              </a:endParaRPr>
            </a:p>
          </p:txBody>
        </p:sp>
      </p:grpSp>
      <p:sp>
        <p:nvSpPr>
          <p:cNvPr id="8201" name="标题占位符 21">
            <a:extLst>
              <a:ext uri="{FF2B5EF4-FFF2-40B4-BE49-F238E27FC236}">
                <a16:creationId xmlns:a16="http://schemas.microsoft.com/office/drawing/2014/main" id="{4EBE9C42-BB03-4509-B7D3-83C420021994}"/>
              </a:ext>
            </a:extLst>
          </p:cNvPr>
          <p:cNvSpPr>
            <a:spLocks noGrp="1" noChangeArrowheads="1"/>
          </p:cNvSpPr>
          <p:nvPr>
            <p:ph type="title"/>
          </p:nvPr>
        </p:nvSpPr>
        <p:spPr bwMode="auto">
          <a:xfrm>
            <a:off x="612775" y="2159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8202" name="文本占位符 12">
            <a:extLst>
              <a:ext uri="{FF2B5EF4-FFF2-40B4-BE49-F238E27FC236}">
                <a16:creationId xmlns:a16="http://schemas.microsoft.com/office/drawing/2014/main" id="{DF152944-1C27-4484-AF9A-991D16E75260}"/>
              </a:ext>
            </a:extLst>
          </p:cNvPr>
          <p:cNvSpPr>
            <a:spLocks noGrp="1" noChangeArrowheads="1"/>
          </p:cNvSpPr>
          <p:nvPr>
            <p:ph type="body" idx="1"/>
          </p:nvPr>
        </p:nvSpPr>
        <p:spPr bwMode="auto">
          <a:xfrm>
            <a:off x="612775" y="1600200"/>
            <a:ext cx="8153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8203" name="日期占位符 27">
            <a:extLst>
              <a:ext uri="{FF2B5EF4-FFF2-40B4-BE49-F238E27FC236}">
                <a16:creationId xmlns:a16="http://schemas.microsoft.com/office/drawing/2014/main" id="{99D89A0E-F7D0-441D-B516-9199F300CD8A}"/>
              </a:ext>
            </a:extLst>
          </p:cNvPr>
          <p:cNvSpPr>
            <a:spLocks noGrp="1" noChangeArrowheads="1"/>
          </p:cNvSpPr>
          <p:nvPr>
            <p:ph type="dt" sz="half" idx="2"/>
          </p:nvPr>
        </p:nvSpPr>
        <p:spPr bwMode="auto">
          <a:xfrm>
            <a:off x="71438" y="2808290"/>
            <a:ext cx="210661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2000">
                <a:solidFill>
                  <a:srgbClr val="FFFFFF"/>
                </a:solidFill>
                <a:latin typeface="+mn-lt"/>
                <a:ea typeface="+mn-ea"/>
              </a:defRPr>
            </a:lvl1pPr>
          </a:lstStyle>
          <a:p>
            <a:fld id="{C15381A7-DABA-4059-A6FF-F151B503D6CF}" type="datetime1">
              <a:rPr lang="zh-CN" altLang="en-US" smtClean="0"/>
              <a:t>2024/6/30</a:t>
            </a:fld>
            <a:endParaRPr lang="zh-CN" altLang="en-US"/>
          </a:p>
        </p:txBody>
      </p:sp>
      <p:sp>
        <p:nvSpPr>
          <p:cNvPr id="8204" name="页脚占位符 16">
            <a:extLst>
              <a:ext uri="{FF2B5EF4-FFF2-40B4-BE49-F238E27FC236}">
                <a16:creationId xmlns:a16="http://schemas.microsoft.com/office/drawing/2014/main" id="{A9F3AB02-473F-4EEA-916A-7701593C147A}"/>
              </a:ext>
            </a:extLst>
          </p:cNvPr>
          <p:cNvSpPr>
            <a:spLocks noGrp="1" noChangeArrowheads="1"/>
          </p:cNvSpPr>
          <p:nvPr>
            <p:ph type="ftr" sz="quarter" idx="3"/>
          </p:nvPr>
        </p:nvSpPr>
        <p:spPr bwMode="auto">
          <a:xfrm>
            <a:off x="2087563" y="215902"/>
            <a:ext cx="58674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400">
                <a:solidFill>
                  <a:schemeClr val="tx2"/>
                </a:solidFill>
                <a:latin typeface="+mn-lt"/>
                <a:ea typeface="+mn-ea"/>
              </a:defRPr>
            </a:lvl1pPr>
          </a:lstStyle>
          <a:p>
            <a:r>
              <a:rPr lang="en-US" altLang="zh-CN"/>
              <a:t>Dong Liu - USTC</a:t>
            </a:r>
            <a:endParaRPr lang="zh-CN" altLang="en-US"/>
          </a:p>
        </p:txBody>
      </p:sp>
      <p:sp>
        <p:nvSpPr>
          <p:cNvPr id="8205" name="灯片编号占位符 28">
            <a:extLst>
              <a:ext uri="{FF2B5EF4-FFF2-40B4-BE49-F238E27FC236}">
                <a16:creationId xmlns:a16="http://schemas.microsoft.com/office/drawing/2014/main" id="{7EFC539E-AD6C-4E50-93E9-2B4D37143660}"/>
              </a:ext>
            </a:extLst>
          </p:cNvPr>
          <p:cNvSpPr>
            <a:spLocks noGrp="1" noChangeArrowheads="1"/>
          </p:cNvSpPr>
          <p:nvPr>
            <p:ph type="sldNum" sz="quarter" idx="4"/>
          </p:nvPr>
        </p:nvSpPr>
        <p:spPr bwMode="auto">
          <a:xfrm>
            <a:off x="8027989" y="215902"/>
            <a:ext cx="8286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400" b="1">
                <a:solidFill>
                  <a:schemeClr val="tx2"/>
                </a:solidFill>
                <a:latin typeface="+mn-lt"/>
                <a:ea typeface="+mn-ea"/>
              </a:defRPr>
            </a:lvl1pPr>
          </a:lstStyle>
          <a:p>
            <a:fld id="{0DA0CA10-EA6D-45F5-9B42-DB36D503EE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矩形 10">
            <a:extLst>
              <a:ext uri="{FF2B5EF4-FFF2-40B4-BE49-F238E27FC236}">
                <a16:creationId xmlns:a16="http://schemas.microsoft.com/office/drawing/2014/main" id="{EF9146A1-0D04-4F96-9BC8-63BC72955162}"/>
              </a:ext>
            </a:extLst>
          </p:cNvPr>
          <p:cNvSpPr>
            <a:spLocks noChangeArrowheads="1"/>
          </p:cNvSpPr>
          <p:nvPr/>
        </p:nvSpPr>
        <p:spPr bwMode="auto">
          <a:xfrm>
            <a:off x="0" y="1524000"/>
            <a:ext cx="9144000"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9219" name="矩形 11">
            <a:extLst>
              <a:ext uri="{FF2B5EF4-FFF2-40B4-BE49-F238E27FC236}">
                <a16:creationId xmlns:a16="http://schemas.microsoft.com/office/drawing/2014/main" id="{79B0F04A-3DFB-4C68-BBB4-FA379B18CA64}"/>
              </a:ext>
            </a:extLst>
          </p:cNvPr>
          <p:cNvSpPr>
            <a:spLocks noChangeArrowheads="1"/>
          </p:cNvSpPr>
          <p:nvPr/>
        </p:nvSpPr>
        <p:spPr bwMode="auto">
          <a:xfrm>
            <a:off x="0" y="1600200"/>
            <a:ext cx="1295400" cy="990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9220" name="矩形 12">
            <a:extLst>
              <a:ext uri="{FF2B5EF4-FFF2-40B4-BE49-F238E27FC236}">
                <a16:creationId xmlns:a16="http://schemas.microsoft.com/office/drawing/2014/main" id="{C2FCD3CC-22F7-4EC0-A2DE-FA5415B52848}"/>
              </a:ext>
            </a:extLst>
          </p:cNvPr>
          <p:cNvSpPr>
            <a:spLocks noChangeArrowheads="1"/>
          </p:cNvSpPr>
          <p:nvPr/>
        </p:nvSpPr>
        <p:spPr bwMode="auto">
          <a:xfrm>
            <a:off x="1371600" y="1600200"/>
            <a:ext cx="7772400" cy="990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9221" name="标题占位符 21">
            <a:extLst>
              <a:ext uri="{FF2B5EF4-FFF2-40B4-BE49-F238E27FC236}">
                <a16:creationId xmlns:a16="http://schemas.microsoft.com/office/drawing/2014/main" id="{97B918C7-0844-4EF1-B061-A54AA832097C}"/>
              </a:ext>
            </a:extLst>
          </p:cNvPr>
          <p:cNvSpPr>
            <a:spLocks noGrp="1" noChangeArrowheads="1"/>
          </p:cNvSpPr>
          <p:nvPr>
            <p:ph type="title"/>
          </p:nvPr>
        </p:nvSpPr>
        <p:spPr bwMode="auto">
          <a:xfrm>
            <a:off x="612775" y="2159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9222" name="文本占位符 12">
            <a:extLst>
              <a:ext uri="{FF2B5EF4-FFF2-40B4-BE49-F238E27FC236}">
                <a16:creationId xmlns:a16="http://schemas.microsoft.com/office/drawing/2014/main" id="{84AE0823-601D-4393-9968-5F85A1BE1AB3}"/>
              </a:ext>
            </a:extLst>
          </p:cNvPr>
          <p:cNvSpPr>
            <a:spLocks noGrp="1" noChangeArrowheads="1"/>
          </p:cNvSpPr>
          <p:nvPr>
            <p:ph type="body" idx="1"/>
          </p:nvPr>
        </p:nvSpPr>
        <p:spPr bwMode="auto">
          <a:xfrm>
            <a:off x="612775" y="1600200"/>
            <a:ext cx="8153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9223" name="日期占位符 11">
            <a:extLst>
              <a:ext uri="{FF2B5EF4-FFF2-40B4-BE49-F238E27FC236}">
                <a16:creationId xmlns:a16="http://schemas.microsoft.com/office/drawing/2014/main" id="{77851398-D872-473A-A40C-727CF58E2F3F}"/>
              </a:ext>
            </a:extLst>
          </p:cNvPr>
          <p:cNvSpPr>
            <a:spLocks noGrp="1" noChangeArrowheads="1"/>
          </p:cNvSpPr>
          <p:nvPr>
            <p:ph type="dt" sz="half" idx="2"/>
          </p:nvPr>
        </p:nvSpPr>
        <p:spPr bwMode="auto">
          <a:xfrm>
            <a:off x="6102351" y="6256338"/>
            <a:ext cx="26638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400">
                <a:solidFill>
                  <a:schemeClr val="tx2"/>
                </a:solidFill>
                <a:latin typeface="+mn-lt"/>
                <a:ea typeface="+mn-ea"/>
              </a:defRPr>
            </a:lvl1pPr>
          </a:lstStyle>
          <a:p>
            <a:fld id="{327F555C-BC30-42D7-9FBD-53D1727C93EA}" type="datetime1">
              <a:rPr lang="zh-CN" altLang="en-US" smtClean="0"/>
              <a:t>2024/6/30</a:t>
            </a:fld>
            <a:endParaRPr lang="zh-CN" altLang="en-US"/>
          </a:p>
        </p:txBody>
      </p:sp>
      <p:sp>
        <p:nvSpPr>
          <p:cNvPr id="9224" name="灯片编号占位符 12">
            <a:extLst>
              <a:ext uri="{FF2B5EF4-FFF2-40B4-BE49-F238E27FC236}">
                <a16:creationId xmlns:a16="http://schemas.microsoft.com/office/drawing/2014/main" id="{8866D14E-F44F-46A3-B607-CFD6F605F487}"/>
              </a:ext>
            </a:extLst>
          </p:cNvPr>
          <p:cNvSpPr>
            <a:spLocks noGrp="1" noChangeArrowheads="1"/>
          </p:cNvSpPr>
          <p:nvPr>
            <p:ph type="sldNum" sz="quarter" idx="4"/>
          </p:nvPr>
        </p:nvSpPr>
        <p:spPr bwMode="auto">
          <a:xfrm>
            <a:off x="0" y="1752602"/>
            <a:ext cx="129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2400" b="1">
                <a:solidFill>
                  <a:srgbClr val="FFFFFF"/>
                </a:solidFill>
                <a:latin typeface="+mn-lt"/>
                <a:ea typeface="+mn-ea"/>
              </a:defRPr>
            </a:lvl1pPr>
          </a:lstStyle>
          <a:p>
            <a:fld id="{B5F5DC96-BC23-41C9-8FB3-558C4E9BF404}" type="slidenum">
              <a:rPr lang="zh-CN" altLang="en-US"/>
              <a:pPr/>
              <a:t>‹#›</a:t>
            </a:fld>
            <a:endParaRPr lang="zh-CN" altLang="en-US"/>
          </a:p>
        </p:txBody>
      </p:sp>
      <p:sp>
        <p:nvSpPr>
          <p:cNvPr id="9225" name="页脚占位符 13">
            <a:extLst>
              <a:ext uri="{FF2B5EF4-FFF2-40B4-BE49-F238E27FC236}">
                <a16:creationId xmlns:a16="http://schemas.microsoft.com/office/drawing/2014/main" id="{9FDE5A59-0400-4501-805A-A7906EC8AE46}"/>
              </a:ext>
            </a:extLst>
          </p:cNvPr>
          <p:cNvSpPr>
            <a:spLocks noGrp="1" noChangeArrowheads="1"/>
          </p:cNvSpPr>
          <p:nvPr>
            <p:ph type="ftr" sz="quarter" idx="3"/>
          </p:nvPr>
        </p:nvSpPr>
        <p:spPr bwMode="auto">
          <a:xfrm>
            <a:off x="612775" y="6256338"/>
            <a:ext cx="53990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400">
                <a:solidFill>
                  <a:schemeClr val="tx2"/>
                </a:solidFill>
                <a:latin typeface="+mn-lt"/>
                <a:ea typeface="+mn-ea"/>
              </a:defRPr>
            </a:lvl1pPr>
          </a:lstStyle>
          <a:p>
            <a:r>
              <a:rPr lang="en-US" altLang="zh-CN"/>
              <a:t>Dong Liu - USTC</a:t>
            </a:r>
            <a:endParaRPr lang="zh-CN" altLang="en-US"/>
          </a:p>
        </p:txBody>
      </p:sp>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21">
            <a:extLst>
              <a:ext uri="{FF2B5EF4-FFF2-40B4-BE49-F238E27FC236}">
                <a16:creationId xmlns:a16="http://schemas.microsoft.com/office/drawing/2014/main" id="{FC981444-B0B3-4F03-8145-3E500E9EF299}"/>
              </a:ext>
            </a:extLst>
          </p:cNvPr>
          <p:cNvSpPr>
            <a:spLocks noGrp="1" noChangeArrowheads="1"/>
          </p:cNvSpPr>
          <p:nvPr>
            <p:ph type="title"/>
          </p:nvPr>
        </p:nvSpPr>
        <p:spPr bwMode="auto">
          <a:xfrm>
            <a:off x="612775" y="2159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2291" name="文本占位符 12">
            <a:extLst>
              <a:ext uri="{FF2B5EF4-FFF2-40B4-BE49-F238E27FC236}">
                <a16:creationId xmlns:a16="http://schemas.microsoft.com/office/drawing/2014/main" id="{C1A43999-7B5F-47A1-AF35-DF4BB6CE5070}"/>
              </a:ext>
            </a:extLst>
          </p:cNvPr>
          <p:cNvSpPr>
            <a:spLocks noGrp="1" noChangeArrowheads="1"/>
          </p:cNvSpPr>
          <p:nvPr>
            <p:ph type="body" idx="1"/>
          </p:nvPr>
        </p:nvSpPr>
        <p:spPr bwMode="auto">
          <a:xfrm>
            <a:off x="612775" y="1600200"/>
            <a:ext cx="8153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2292" name="日期占位符 1">
            <a:extLst>
              <a:ext uri="{FF2B5EF4-FFF2-40B4-BE49-F238E27FC236}">
                <a16:creationId xmlns:a16="http://schemas.microsoft.com/office/drawing/2014/main" id="{E4C31C62-0020-430C-BA44-816DF52A8B88}"/>
              </a:ext>
            </a:extLst>
          </p:cNvPr>
          <p:cNvSpPr>
            <a:spLocks noGrp="1" noChangeArrowheads="1"/>
          </p:cNvSpPr>
          <p:nvPr>
            <p:ph type="dt" sz="half" idx="2"/>
          </p:nvPr>
        </p:nvSpPr>
        <p:spPr bwMode="auto">
          <a:xfrm>
            <a:off x="6102351" y="6256338"/>
            <a:ext cx="26638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400">
                <a:solidFill>
                  <a:schemeClr val="tx2"/>
                </a:solidFill>
                <a:latin typeface="+mn-lt"/>
                <a:ea typeface="+mn-ea"/>
              </a:defRPr>
            </a:lvl1pPr>
          </a:lstStyle>
          <a:p>
            <a:fld id="{A6EC3899-950F-4338-A0D1-5820969FD41C}" type="datetime1">
              <a:rPr lang="zh-CN" altLang="en-US" smtClean="0"/>
              <a:t>2024/6/30</a:t>
            </a:fld>
            <a:endParaRPr lang="zh-CN" altLang="en-US"/>
          </a:p>
        </p:txBody>
      </p:sp>
      <p:sp>
        <p:nvSpPr>
          <p:cNvPr id="12293" name="页脚占位符 2">
            <a:extLst>
              <a:ext uri="{FF2B5EF4-FFF2-40B4-BE49-F238E27FC236}">
                <a16:creationId xmlns:a16="http://schemas.microsoft.com/office/drawing/2014/main" id="{EE3F4498-9DC7-47BB-8152-B19DA5D18BE1}"/>
              </a:ext>
            </a:extLst>
          </p:cNvPr>
          <p:cNvSpPr>
            <a:spLocks noGrp="1" noChangeArrowheads="1"/>
          </p:cNvSpPr>
          <p:nvPr>
            <p:ph type="ftr" sz="quarter" idx="3"/>
          </p:nvPr>
        </p:nvSpPr>
        <p:spPr bwMode="auto">
          <a:xfrm>
            <a:off x="612775" y="6256338"/>
            <a:ext cx="53990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400">
                <a:solidFill>
                  <a:schemeClr val="tx2"/>
                </a:solidFill>
                <a:latin typeface="+mn-lt"/>
                <a:ea typeface="+mn-ea"/>
              </a:defRPr>
            </a:lvl1pPr>
          </a:lstStyle>
          <a:p>
            <a:r>
              <a:rPr lang="en-US" altLang="zh-CN"/>
              <a:t>Dong Liu - USTC</a:t>
            </a:r>
            <a:endParaRPr lang="zh-CN" altLang="en-US"/>
          </a:p>
        </p:txBody>
      </p:sp>
      <p:sp>
        <p:nvSpPr>
          <p:cNvPr id="12294" name="灯片编号占位符 3">
            <a:extLst>
              <a:ext uri="{FF2B5EF4-FFF2-40B4-BE49-F238E27FC236}">
                <a16:creationId xmlns:a16="http://schemas.microsoft.com/office/drawing/2014/main" id="{B56056C5-C482-4410-A6FB-7E6F606733BF}"/>
              </a:ext>
            </a:extLst>
          </p:cNvPr>
          <p:cNvSpPr>
            <a:spLocks noGrp="1" noChangeArrowheads="1"/>
          </p:cNvSpPr>
          <p:nvPr>
            <p:ph type="sldNum" sz="quarter" idx="4"/>
          </p:nvPr>
        </p:nvSpPr>
        <p:spPr bwMode="auto">
          <a:xfrm>
            <a:off x="0" y="62484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400" b="1">
                <a:solidFill>
                  <a:schemeClr val="tx2"/>
                </a:solidFill>
                <a:latin typeface="+mn-lt"/>
                <a:ea typeface="+mn-ea"/>
              </a:defRPr>
            </a:lvl1pPr>
          </a:lstStyle>
          <a:p>
            <a:fld id="{61CAA638-F67B-4744-ABCC-0653BD30AF5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矩形 10">
            <a:extLst>
              <a:ext uri="{FF2B5EF4-FFF2-40B4-BE49-F238E27FC236}">
                <a16:creationId xmlns:a16="http://schemas.microsoft.com/office/drawing/2014/main" id="{C4FB1A27-61C1-4650-A0E5-D215D1A62F36}"/>
              </a:ext>
            </a:extLst>
          </p:cNvPr>
          <p:cNvSpPr>
            <a:spLocks noChangeArrowheads="1"/>
          </p:cNvSpPr>
          <p:nvPr/>
        </p:nvSpPr>
        <p:spPr bwMode="auto">
          <a:xfrm>
            <a:off x="-9525" y="4572002"/>
            <a:ext cx="9144000" cy="887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3315" name="矩形 11">
            <a:extLst>
              <a:ext uri="{FF2B5EF4-FFF2-40B4-BE49-F238E27FC236}">
                <a16:creationId xmlns:a16="http://schemas.microsoft.com/office/drawing/2014/main" id="{8FF78419-FE23-4E7D-9196-CD7FB1974226}"/>
              </a:ext>
            </a:extLst>
          </p:cNvPr>
          <p:cNvSpPr>
            <a:spLocks noChangeArrowheads="1"/>
          </p:cNvSpPr>
          <p:nvPr/>
        </p:nvSpPr>
        <p:spPr bwMode="auto">
          <a:xfrm>
            <a:off x="-9524" y="4664075"/>
            <a:ext cx="1463675" cy="7127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3316" name="矩形 12">
            <a:extLst>
              <a:ext uri="{FF2B5EF4-FFF2-40B4-BE49-F238E27FC236}">
                <a16:creationId xmlns:a16="http://schemas.microsoft.com/office/drawing/2014/main" id="{9B487C8C-C3EB-4BDF-B1A1-AE11BA0549A6}"/>
              </a:ext>
            </a:extLst>
          </p:cNvPr>
          <p:cNvSpPr>
            <a:spLocks noChangeArrowheads="1"/>
          </p:cNvSpPr>
          <p:nvPr/>
        </p:nvSpPr>
        <p:spPr bwMode="auto">
          <a:xfrm>
            <a:off x="1544638" y="4654550"/>
            <a:ext cx="7599362" cy="7127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3317" name="矩形 14">
            <a:extLst>
              <a:ext uri="{FF2B5EF4-FFF2-40B4-BE49-F238E27FC236}">
                <a16:creationId xmlns:a16="http://schemas.microsoft.com/office/drawing/2014/main" id="{4BA00A11-B10C-4F4B-90B2-91EF22526371}"/>
              </a:ext>
            </a:extLst>
          </p:cNvPr>
          <p:cNvSpPr>
            <a:spLocks noChangeArrowheads="1"/>
          </p:cNvSpPr>
          <p:nvPr/>
        </p:nvSpPr>
        <p:spPr bwMode="auto">
          <a:xfrm>
            <a:off x="1447801" y="2"/>
            <a:ext cx="100013" cy="686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Palatino Linotype" panose="02040502050505030304" pitchFamily="18" charset="0"/>
              <a:ea typeface="仿宋" panose="02010609060101010101" pitchFamily="49" charset="-122"/>
            </a:endParaRPr>
          </a:p>
        </p:txBody>
      </p:sp>
      <p:sp>
        <p:nvSpPr>
          <p:cNvPr id="13318" name="标题占位符 21">
            <a:extLst>
              <a:ext uri="{FF2B5EF4-FFF2-40B4-BE49-F238E27FC236}">
                <a16:creationId xmlns:a16="http://schemas.microsoft.com/office/drawing/2014/main" id="{63046D70-4E88-4C81-A4B1-1C9B0DE5CAE1}"/>
              </a:ext>
            </a:extLst>
          </p:cNvPr>
          <p:cNvSpPr>
            <a:spLocks noGrp="1" noChangeArrowheads="1"/>
          </p:cNvSpPr>
          <p:nvPr>
            <p:ph type="title"/>
          </p:nvPr>
        </p:nvSpPr>
        <p:spPr bwMode="auto">
          <a:xfrm>
            <a:off x="612775" y="2159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3319" name="文本占位符 12">
            <a:extLst>
              <a:ext uri="{FF2B5EF4-FFF2-40B4-BE49-F238E27FC236}">
                <a16:creationId xmlns:a16="http://schemas.microsoft.com/office/drawing/2014/main" id="{3D0232EB-DC05-404C-B81E-3C103A19CE19}"/>
              </a:ext>
            </a:extLst>
          </p:cNvPr>
          <p:cNvSpPr>
            <a:spLocks noGrp="1" noChangeArrowheads="1"/>
          </p:cNvSpPr>
          <p:nvPr>
            <p:ph type="body" idx="1"/>
          </p:nvPr>
        </p:nvSpPr>
        <p:spPr bwMode="auto">
          <a:xfrm>
            <a:off x="612775" y="1600200"/>
            <a:ext cx="8153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3320" name="日期占位符 11">
            <a:extLst>
              <a:ext uri="{FF2B5EF4-FFF2-40B4-BE49-F238E27FC236}">
                <a16:creationId xmlns:a16="http://schemas.microsoft.com/office/drawing/2014/main" id="{7CC55C84-56E3-49A3-9693-E121FCF9E047}"/>
              </a:ext>
            </a:extLst>
          </p:cNvPr>
          <p:cNvSpPr>
            <a:spLocks noGrp="1" noChangeArrowheads="1"/>
          </p:cNvSpPr>
          <p:nvPr>
            <p:ph type="dt" sz="half" idx="2"/>
          </p:nvPr>
        </p:nvSpPr>
        <p:spPr bwMode="auto">
          <a:xfrm>
            <a:off x="6248400" y="6248402"/>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400">
                <a:solidFill>
                  <a:schemeClr val="tx2"/>
                </a:solidFill>
                <a:latin typeface="+mn-lt"/>
                <a:ea typeface="+mn-ea"/>
              </a:defRPr>
            </a:lvl1pPr>
          </a:lstStyle>
          <a:p>
            <a:fld id="{65024F34-027E-45D2-8B5D-9684FDF11E83}" type="datetime1">
              <a:rPr lang="zh-CN" altLang="en-US" smtClean="0"/>
              <a:t>2024/6/30</a:t>
            </a:fld>
            <a:endParaRPr lang="zh-CN" altLang="en-US"/>
          </a:p>
        </p:txBody>
      </p:sp>
      <p:sp>
        <p:nvSpPr>
          <p:cNvPr id="13321" name="灯片编号占位符 12">
            <a:extLst>
              <a:ext uri="{FF2B5EF4-FFF2-40B4-BE49-F238E27FC236}">
                <a16:creationId xmlns:a16="http://schemas.microsoft.com/office/drawing/2014/main" id="{EB266972-9C40-42E9-9ADF-EBF52C4BE915}"/>
              </a:ext>
            </a:extLst>
          </p:cNvPr>
          <p:cNvSpPr>
            <a:spLocks noGrp="1" noChangeArrowheads="1"/>
          </p:cNvSpPr>
          <p:nvPr>
            <p:ph type="sldNum" sz="quarter" idx="4"/>
          </p:nvPr>
        </p:nvSpPr>
        <p:spPr bwMode="auto">
          <a:xfrm>
            <a:off x="0" y="4667252"/>
            <a:ext cx="14478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2800" b="1">
                <a:solidFill>
                  <a:srgbClr val="FFFFFF"/>
                </a:solidFill>
                <a:latin typeface="+mn-lt"/>
                <a:ea typeface="+mn-ea"/>
              </a:defRPr>
            </a:lvl1pPr>
          </a:lstStyle>
          <a:p>
            <a:fld id="{84491D99-3055-4874-B52D-0D455B541178}" type="slidenum">
              <a:rPr lang="zh-CN" altLang="en-US"/>
              <a:pPr/>
              <a:t>‹#›</a:t>
            </a:fld>
            <a:endParaRPr lang="zh-CN" altLang="en-US"/>
          </a:p>
        </p:txBody>
      </p:sp>
      <p:sp>
        <p:nvSpPr>
          <p:cNvPr id="13322" name="页脚占位符 13">
            <a:extLst>
              <a:ext uri="{FF2B5EF4-FFF2-40B4-BE49-F238E27FC236}">
                <a16:creationId xmlns:a16="http://schemas.microsoft.com/office/drawing/2014/main" id="{3421E49F-E95F-43E5-8D9C-10197B144A41}"/>
              </a:ext>
            </a:extLst>
          </p:cNvPr>
          <p:cNvSpPr>
            <a:spLocks noGrp="1" noChangeArrowheads="1"/>
          </p:cNvSpPr>
          <p:nvPr>
            <p:ph type="ftr" sz="quarter" idx="3"/>
          </p:nvPr>
        </p:nvSpPr>
        <p:spPr bwMode="auto">
          <a:xfrm>
            <a:off x="1600200" y="6248402"/>
            <a:ext cx="457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400">
                <a:solidFill>
                  <a:schemeClr val="tx2"/>
                </a:solidFill>
                <a:latin typeface="+mn-lt"/>
                <a:ea typeface="+mn-ea"/>
              </a:defRPr>
            </a:lvl1pPr>
          </a:lstStyle>
          <a:p>
            <a:r>
              <a:rPr lang="en-US" altLang="zh-CN"/>
              <a:t>Dong Liu - USTC</a:t>
            </a:r>
            <a:endParaRPr lang="zh-CN" altLang="en-US"/>
          </a:p>
        </p:txBody>
      </p:sp>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5292080" y="5085184"/>
            <a:ext cx="2808312" cy="403026"/>
          </a:xfrm>
        </p:spPr>
        <p:txBody>
          <a:bodyPr/>
          <a:lstStyle/>
          <a:p>
            <a:pPr algn="r"/>
            <a:r>
              <a:rPr lang="zh-CN" altLang="en-US" dirty="0"/>
              <a:t>李莹璐 </a:t>
            </a:r>
            <a:r>
              <a:rPr lang="en-US" altLang="zh-CN" dirty="0"/>
              <a:t>2024.7.2</a:t>
            </a:r>
          </a:p>
        </p:txBody>
      </p:sp>
      <p:sp>
        <p:nvSpPr>
          <p:cNvPr id="4" name="灯片编号占位符 3">
            <a:extLst>
              <a:ext uri="{FF2B5EF4-FFF2-40B4-BE49-F238E27FC236}">
                <a16:creationId xmlns:a16="http://schemas.microsoft.com/office/drawing/2014/main" id="{452FFCC2-CEE1-4EB5-96AC-839F752B1E1E}"/>
              </a:ext>
            </a:extLst>
          </p:cNvPr>
          <p:cNvSpPr>
            <a:spLocks noGrp="1"/>
          </p:cNvSpPr>
          <p:nvPr>
            <p:ph type="sldNum" sz="quarter" idx="12"/>
          </p:nvPr>
        </p:nvSpPr>
        <p:spPr>
          <a:xfrm>
            <a:off x="0" y="1289050"/>
            <a:ext cx="539750" cy="230188"/>
          </a:xfrm>
        </p:spPr>
        <p:txBody>
          <a:bodyPr/>
          <a:lstStyle/>
          <a:p>
            <a:fld id="{C536968F-8ADA-4A53-88C1-D8DA183B7D79}" type="slidenum">
              <a:rPr lang="zh-CN" altLang="en-US" smtClean="0"/>
              <a:pPr/>
              <a:t>1</a:t>
            </a:fld>
            <a:endParaRPr lang="zh-CN" altLang="en-US" dirty="0"/>
          </a:p>
        </p:txBody>
      </p:sp>
      <p:sp>
        <p:nvSpPr>
          <p:cNvPr id="5" name="Title 4">
            <a:extLst>
              <a:ext uri="{FF2B5EF4-FFF2-40B4-BE49-F238E27FC236}">
                <a16:creationId xmlns:a16="http://schemas.microsoft.com/office/drawing/2014/main" id="{DFF8E5D2-9410-CA42-92A1-AC9126B4C37A}"/>
              </a:ext>
            </a:extLst>
          </p:cNvPr>
          <p:cNvSpPr>
            <a:spLocks noGrp="1"/>
          </p:cNvSpPr>
          <p:nvPr>
            <p:ph type="ctrTitle"/>
          </p:nvPr>
        </p:nvSpPr>
        <p:spPr>
          <a:xfrm>
            <a:off x="395536" y="1783610"/>
            <a:ext cx="8208912" cy="2387600"/>
          </a:xfrm>
        </p:spPr>
        <p:txBody>
          <a:bodyPr/>
          <a:lstStyle/>
          <a:p>
            <a:r>
              <a:rPr lang="en-US" sz="4400" dirty="0"/>
              <a:t>AnyTrans: Translate AnyText in the Image with Large Scale Models</a:t>
            </a:r>
            <a:endParaRPr lang="en-CN" sz="4400" dirty="0"/>
          </a:p>
        </p:txBody>
      </p:sp>
    </p:spTree>
    <p:extLst>
      <p:ext uri="{BB962C8B-B14F-4D97-AF65-F5344CB8AC3E}">
        <p14:creationId xmlns:p14="http://schemas.microsoft.com/office/powerpoint/2010/main" val="1474911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论文方法</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10</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文本检测与识别</a:t>
            </a:r>
            <a:endParaRPr lang="en-US" altLang="zh-CN" dirty="0"/>
          </a:p>
          <a:p>
            <a:pPr lvl="1"/>
            <a:r>
              <a:rPr lang="zh-CN" altLang="en-US" dirty="0"/>
              <a:t>使用</a:t>
            </a:r>
            <a:r>
              <a:rPr lang="en-US" altLang="zh-CN" dirty="0"/>
              <a:t>PP-OCR</a:t>
            </a:r>
            <a:r>
              <a:rPr lang="zh-CN" altLang="en-US" dirty="0"/>
              <a:t>等预训练的</a:t>
            </a:r>
            <a:r>
              <a:rPr lang="en-US" altLang="zh-CN" dirty="0"/>
              <a:t>OCR</a:t>
            </a:r>
            <a:r>
              <a:rPr lang="zh-CN" altLang="en-US" dirty="0"/>
              <a:t>模型来检测图像中的文本位置并识别其内容</a:t>
            </a:r>
            <a:endParaRPr lang="en-US" altLang="zh-CN" dirty="0"/>
          </a:p>
        </p:txBody>
      </p:sp>
      <p:pic>
        <p:nvPicPr>
          <p:cNvPr id="5" name="Picture 4">
            <a:extLst>
              <a:ext uri="{FF2B5EF4-FFF2-40B4-BE49-F238E27FC236}">
                <a16:creationId xmlns:a16="http://schemas.microsoft.com/office/drawing/2014/main" id="{E7364652-A8E2-6589-55BD-EEBACBB7E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62" y="3492609"/>
            <a:ext cx="8956276" cy="1765191"/>
          </a:xfrm>
          <a:prstGeom prst="rect">
            <a:avLst/>
          </a:prstGeom>
        </p:spPr>
      </p:pic>
    </p:spTree>
    <p:extLst>
      <p:ext uri="{BB962C8B-B14F-4D97-AF65-F5344CB8AC3E}">
        <p14:creationId xmlns:p14="http://schemas.microsoft.com/office/powerpoint/2010/main" val="210914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论文方法</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11</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文本图像翻译</a:t>
            </a:r>
            <a:endParaRPr lang="en-US" altLang="zh-CN" dirty="0"/>
          </a:p>
          <a:p>
            <a:pPr lvl="1"/>
            <a:r>
              <a:rPr lang="zh-CN" altLang="en-US" dirty="0"/>
              <a:t>利用</a:t>
            </a:r>
            <a:r>
              <a:rPr lang="en-US" altLang="zh-CN" dirty="0"/>
              <a:t>LLMs</a:t>
            </a:r>
            <a:r>
              <a:rPr lang="zh-CN" altLang="en-US" dirty="0"/>
              <a:t>强大的多语言翻译以及上下文理解能力对文本进行翻译</a:t>
            </a:r>
            <a:endParaRPr lang="en-US" altLang="zh-CN" dirty="0"/>
          </a:p>
          <a:p>
            <a:pPr lvl="1"/>
            <a:r>
              <a:rPr lang="zh-CN" altLang="en-US" dirty="0"/>
              <a:t>使用少量示例（</a:t>
            </a:r>
            <a:r>
              <a:rPr lang="en-US" altLang="zh-CN" dirty="0"/>
              <a:t>few-shot prompt</a:t>
            </a:r>
            <a:r>
              <a:rPr lang="zh-CN" altLang="en-US" dirty="0"/>
              <a:t>）策略，更连贯地翻译多文本段</a:t>
            </a:r>
            <a:endParaRPr lang="en-US" altLang="zh-CN" dirty="0"/>
          </a:p>
        </p:txBody>
      </p:sp>
      <p:pic>
        <p:nvPicPr>
          <p:cNvPr id="6" name="Picture 5">
            <a:extLst>
              <a:ext uri="{FF2B5EF4-FFF2-40B4-BE49-F238E27FC236}">
                <a16:creationId xmlns:a16="http://schemas.microsoft.com/office/drawing/2014/main" id="{4AB74911-A3C6-D9C9-BCE3-5656380C2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827336"/>
            <a:ext cx="7772400" cy="2738564"/>
          </a:xfrm>
          <a:prstGeom prst="rect">
            <a:avLst/>
          </a:prstGeom>
        </p:spPr>
      </p:pic>
    </p:spTree>
    <p:extLst>
      <p:ext uri="{BB962C8B-B14F-4D97-AF65-F5344CB8AC3E}">
        <p14:creationId xmlns:p14="http://schemas.microsoft.com/office/powerpoint/2010/main" val="2407146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论文方法</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12</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文本融合</a:t>
            </a:r>
            <a:endParaRPr lang="en-US" altLang="zh-CN" dirty="0"/>
          </a:p>
          <a:p>
            <a:pPr lvl="1"/>
            <a:r>
              <a:rPr lang="zh-CN" altLang="en-US" dirty="0"/>
              <a:t>采用扩散模型（修改后的</a:t>
            </a:r>
            <a:r>
              <a:rPr lang="en-US" altLang="zh-CN" dirty="0"/>
              <a:t>AnyText</a:t>
            </a:r>
            <a:r>
              <a:rPr lang="zh-CN" altLang="en-US" dirty="0"/>
              <a:t>）将翻译后的文本融合回原始图像中</a:t>
            </a:r>
            <a:endParaRPr lang="en-US" altLang="zh-CN" dirty="0"/>
          </a:p>
          <a:p>
            <a:pPr lvl="2"/>
            <a:r>
              <a:rPr kumimoji="1" lang="en-US" altLang="zh-CN" dirty="0"/>
              <a:t>AnyText</a:t>
            </a:r>
            <a:r>
              <a:rPr kumimoji="1" lang="zh-CN" altLang="en-US" dirty="0"/>
              <a:t>中的文本编辑方法是端到端的</a:t>
            </a:r>
            <a:endParaRPr lang="en-US" altLang="zh-CN" dirty="0"/>
          </a:p>
          <a:p>
            <a:pPr marL="366713" lvl="1" indent="0">
              <a:buNone/>
            </a:pPr>
            <a:endParaRPr lang="en-US" altLang="zh-CN" dirty="0"/>
          </a:p>
          <a:p>
            <a:pPr marL="366713" lvl="1" indent="0">
              <a:buNone/>
            </a:pPr>
            <a:endParaRPr lang="en-US" altLang="zh-CN" dirty="0"/>
          </a:p>
        </p:txBody>
      </p:sp>
      <p:pic>
        <p:nvPicPr>
          <p:cNvPr id="8" name="Picture 7">
            <a:extLst>
              <a:ext uri="{FF2B5EF4-FFF2-40B4-BE49-F238E27FC236}">
                <a16:creationId xmlns:a16="http://schemas.microsoft.com/office/drawing/2014/main" id="{17713A5F-2B50-19E3-EF21-EA0285655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572" y="3366184"/>
            <a:ext cx="6358853" cy="3431982"/>
          </a:xfrm>
          <a:prstGeom prst="rect">
            <a:avLst/>
          </a:prstGeom>
        </p:spPr>
      </p:pic>
      <p:sp>
        <p:nvSpPr>
          <p:cNvPr id="9" name="TextBox 8">
            <a:extLst>
              <a:ext uri="{FF2B5EF4-FFF2-40B4-BE49-F238E27FC236}">
                <a16:creationId xmlns:a16="http://schemas.microsoft.com/office/drawing/2014/main" id="{4CE37EFB-0C5C-53E3-DD13-FB3CA4384229}"/>
              </a:ext>
            </a:extLst>
          </p:cNvPr>
          <p:cNvSpPr txBox="1"/>
          <p:nvPr/>
        </p:nvSpPr>
        <p:spPr>
          <a:xfrm>
            <a:off x="2294772" y="6675055"/>
            <a:ext cx="4554452" cy="246221"/>
          </a:xfrm>
          <a:prstGeom prst="rect">
            <a:avLst/>
          </a:prstGeom>
          <a:noFill/>
        </p:spPr>
        <p:txBody>
          <a:bodyPr wrap="none" rtlCol="0">
            <a:spAutoFit/>
          </a:bodyPr>
          <a:lstStyle/>
          <a:p>
            <a:r>
              <a:rPr lang="en-US" sz="1000" dirty="0">
                <a:solidFill>
                  <a:srgbClr val="5B9BD5"/>
                </a:solidFill>
              </a:rPr>
              <a:t>[1]</a:t>
            </a:r>
            <a:r>
              <a:rPr lang="zh-CN" altLang="en-US" sz="1000" dirty="0">
                <a:solidFill>
                  <a:srgbClr val="5B9BD5"/>
                </a:solidFill>
              </a:rPr>
              <a:t> </a:t>
            </a:r>
            <a:r>
              <a:rPr lang="en-US" sz="1000" i="1" dirty="0">
                <a:solidFill>
                  <a:srgbClr val="5B9BD5"/>
                </a:solidFill>
              </a:rPr>
              <a:t>ANYTEXT: MULTILINGUAL VISUAL TEXT GENERA-TION AND EDITING</a:t>
            </a:r>
            <a:endParaRPr lang="en-CN" sz="1000" i="1" dirty="0">
              <a:solidFill>
                <a:srgbClr val="5B9BD5"/>
              </a:solidFill>
            </a:endParaRPr>
          </a:p>
        </p:txBody>
      </p:sp>
    </p:spTree>
    <p:extLst>
      <p:ext uri="{BB962C8B-B14F-4D97-AF65-F5344CB8AC3E}">
        <p14:creationId xmlns:p14="http://schemas.microsoft.com/office/powerpoint/2010/main" val="121940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论文方法</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13</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文本融合</a:t>
            </a:r>
            <a:endParaRPr lang="en-US" altLang="zh-CN" dirty="0"/>
          </a:p>
          <a:p>
            <a:pPr lvl="1"/>
            <a:r>
              <a:rPr lang="zh-CN" altLang="en-US" dirty="0"/>
              <a:t>翻译前后的文本长度差异较大时，文本图像的生成质量可能会受到影响，因此需要适当调整文本框大小</a:t>
            </a:r>
            <a:endParaRPr lang="en-US" altLang="zh-CN" dirty="0"/>
          </a:p>
          <a:p>
            <a:pPr marL="366713" lvl="1" indent="0">
              <a:buNone/>
            </a:pPr>
            <a:endParaRPr lang="en-US" altLang="zh-CN" dirty="0"/>
          </a:p>
          <a:p>
            <a:pPr marL="366713" lvl="1" indent="0">
              <a:buNone/>
            </a:pPr>
            <a:endParaRPr lang="en-US" altLang="zh-CN" dirty="0"/>
          </a:p>
        </p:txBody>
      </p:sp>
      <p:pic>
        <p:nvPicPr>
          <p:cNvPr id="3" name="Picture 2">
            <a:extLst>
              <a:ext uri="{FF2B5EF4-FFF2-40B4-BE49-F238E27FC236}">
                <a16:creationId xmlns:a16="http://schemas.microsoft.com/office/drawing/2014/main" id="{A164EC15-2FA1-A067-A954-C6BD5122F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00" y="2997076"/>
            <a:ext cx="5654749" cy="3860924"/>
          </a:xfrm>
          <a:prstGeom prst="rect">
            <a:avLst/>
          </a:prstGeom>
        </p:spPr>
      </p:pic>
    </p:spTree>
    <p:extLst>
      <p:ext uri="{BB962C8B-B14F-4D97-AF65-F5344CB8AC3E}">
        <p14:creationId xmlns:p14="http://schemas.microsoft.com/office/powerpoint/2010/main" val="2719741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论文方法</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14</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文本融合</a:t>
            </a:r>
            <a:endParaRPr lang="en-US" altLang="zh-CN" dirty="0"/>
          </a:p>
          <a:p>
            <a:pPr lvl="1"/>
            <a:r>
              <a:rPr lang="zh-CN" altLang="en-US" dirty="0"/>
              <a:t>采用扩散模型（修改后的</a:t>
            </a:r>
            <a:r>
              <a:rPr lang="en-US" altLang="zh-CN" dirty="0"/>
              <a:t>AnyText</a:t>
            </a:r>
            <a:r>
              <a:rPr lang="zh-CN" altLang="en-US" dirty="0"/>
              <a:t>）将翻译后的文本融合回原始图像中</a:t>
            </a:r>
            <a:endParaRPr lang="en-US" altLang="zh-CN" dirty="0"/>
          </a:p>
          <a:p>
            <a:pPr lvl="2"/>
            <a:r>
              <a:rPr kumimoji="1" lang="zh-CN" altLang="en-US" dirty="0"/>
              <a:t>根据翻译文本的长度调整文本框大小</a:t>
            </a:r>
            <a:endParaRPr kumimoji="1" lang="en-US" altLang="zh-CN" dirty="0"/>
          </a:p>
          <a:p>
            <a:pPr lvl="2"/>
            <a:r>
              <a:rPr kumimoji="1" lang="zh-CN" altLang="en-US" dirty="0"/>
              <a:t>确保文本与图像</a:t>
            </a:r>
            <a:r>
              <a:rPr kumimoji="1" lang="zh-CN" altLang="en-CN" dirty="0"/>
              <a:t>背景风格</a:t>
            </a:r>
            <a:r>
              <a:rPr kumimoji="1" lang="zh-CN" altLang="en-US" dirty="0"/>
              <a:t>保持一致</a:t>
            </a:r>
            <a:endParaRPr kumimoji="1" lang="en-US" altLang="zh-CN" dirty="0"/>
          </a:p>
          <a:p>
            <a:pPr marL="366713" lvl="1" indent="0">
              <a:buNone/>
            </a:pPr>
            <a:endParaRPr lang="en-US" altLang="zh-CN" dirty="0"/>
          </a:p>
          <a:p>
            <a:pPr marL="366713" lvl="1" indent="0">
              <a:buNone/>
            </a:pPr>
            <a:endParaRPr lang="en-US" altLang="zh-CN" dirty="0"/>
          </a:p>
        </p:txBody>
      </p:sp>
      <p:pic>
        <p:nvPicPr>
          <p:cNvPr id="6" name="Picture 5">
            <a:extLst>
              <a:ext uri="{FF2B5EF4-FFF2-40B4-BE49-F238E27FC236}">
                <a16:creationId xmlns:a16="http://schemas.microsoft.com/office/drawing/2014/main" id="{DD4D79B0-3C65-760F-CEF6-B8B809244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001655"/>
            <a:ext cx="7772400" cy="2512290"/>
          </a:xfrm>
          <a:prstGeom prst="rect">
            <a:avLst/>
          </a:prstGeom>
        </p:spPr>
      </p:pic>
    </p:spTree>
    <p:extLst>
      <p:ext uri="{BB962C8B-B14F-4D97-AF65-F5344CB8AC3E}">
        <p14:creationId xmlns:p14="http://schemas.microsoft.com/office/powerpoint/2010/main" val="2988233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论文方法</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15</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数据集构建</a:t>
            </a:r>
            <a:endParaRPr lang="en-US" altLang="zh-CN" dirty="0"/>
          </a:p>
          <a:p>
            <a:pPr lvl="1"/>
            <a:r>
              <a:rPr lang="zh-CN" altLang="en-US" dirty="0"/>
              <a:t>多语言文本翻译测试数据集</a:t>
            </a:r>
            <a:r>
              <a:rPr lang="en-US" altLang="zh-CN" dirty="0"/>
              <a:t>MTIT6</a:t>
            </a:r>
          </a:p>
          <a:p>
            <a:pPr lvl="2"/>
            <a:r>
              <a:rPr kumimoji="1" lang="zh-CN" altLang="en-US" dirty="0"/>
              <a:t>包含六种语言对，</a:t>
            </a:r>
            <a:r>
              <a:rPr kumimoji="1" lang="zh-CN" altLang="en-CN" dirty="0"/>
              <a:t>每对</a:t>
            </a:r>
            <a:r>
              <a:rPr kumimoji="1" lang="zh-CN" altLang="en-US" dirty="0"/>
              <a:t>约</a:t>
            </a:r>
            <a:r>
              <a:rPr kumimoji="1" lang="en-US" altLang="zh-CN" dirty="0"/>
              <a:t>200</a:t>
            </a:r>
            <a:r>
              <a:rPr kumimoji="1" lang="zh-CN" altLang="en-US" dirty="0"/>
              <a:t>张图像</a:t>
            </a:r>
            <a:endParaRPr kumimoji="1" lang="en-US" altLang="zh-CN" dirty="0"/>
          </a:p>
          <a:p>
            <a:pPr lvl="2"/>
            <a:r>
              <a:rPr kumimoji="1" lang="zh-CN" altLang="en-US" dirty="0"/>
              <a:t>数据集由</a:t>
            </a:r>
            <a:r>
              <a:rPr kumimoji="1" lang="en-US" altLang="zh-CN" dirty="0"/>
              <a:t>PP- OCR</a:t>
            </a:r>
            <a:r>
              <a:rPr kumimoji="1" lang="zh-CN" altLang="en-US" dirty="0"/>
              <a:t>工具初始化，然后由语言专家进一步校正、翻译</a:t>
            </a:r>
            <a:endParaRPr kumimoji="1" lang="en-US" altLang="zh-CN" dirty="0"/>
          </a:p>
          <a:p>
            <a:pPr marL="366713" lvl="1" indent="0">
              <a:buNone/>
            </a:pPr>
            <a:endParaRPr lang="en-US" altLang="zh-CN" dirty="0"/>
          </a:p>
          <a:p>
            <a:pPr marL="366713" lvl="1" indent="0">
              <a:buNone/>
            </a:pPr>
            <a:endParaRPr lang="en-US" altLang="zh-CN" dirty="0"/>
          </a:p>
        </p:txBody>
      </p:sp>
      <p:pic>
        <p:nvPicPr>
          <p:cNvPr id="5" name="Picture 4">
            <a:extLst>
              <a:ext uri="{FF2B5EF4-FFF2-40B4-BE49-F238E27FC236}">
                <a16:creationId xmlns:a16="http://schemas.microsoft.com/office/drawing/2014/main" id="{4D989096-A038-31DE-51CE-18A84BB92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723078"/>
            <a:ext cx="7010400" cy="2946400"/>
          </a:xfrm>
          <a:prstGeom prst="rect">
            <a:avLst/>
          </a:prstGeom>
        </p:spPr>
      </p:pic>
    </p:spTree>
    <p:extLst>
      <p:ext uri="{BB962C8B-B14F-4D97-AF65-F5344CB8AC3E}">
        <p14:creationId xmlns:p14="http://schemas.microsoft.com/office/powerpoint/2010/main" val="1082108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16</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定性结果</a:t>
            </a:r>
            <a:endParaRPr lang="en-US" altLang="zh-CN" dirty="0"/>
          </a:p>
          <a:p>
            <a:pPr marL="366713" lvl="1" indent="0">
              <a:buNone/>
            </a:pPr>
            <a:endParaRPr kumimoji="1" lang="en-US" altLang="zh-CN" dirty="0"/>
          </a:p>
          <a:p>
            <a:pPr marL="366713" lvl="1" indent="0">
              <a:buNone/>
            </a:pPr>
            <a:endParaRPr lang="en-US" altLang="zh-CN" dirty="0"/>
          </a:p>
          <a:p>
            <a:pPr marL="366713" lvl="1" indent="0">
              <a:buNone/>
            </a:pPr>
            <a:endParaRPr lang="en-US" altLang="zh-CN" dirty="0"/>
          </a:p>
        </p:txBody>
      </p:sp>
      <p:pic>
        <p:nvPicPr>
          <p:cNvPr id="6" name="Picture 5">
            <a:extLst>
              <a:ext uri="{FF2B5EF4-FFF2-40B4-BE49-F238E27FC236}">
                <a16:creationId xmlns:a16="http://schemas.microsoft.com/office/drawing/2014/main" id="{B673F39A-E072-056D-50F5-78C70EB54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651" y="2060848"/>
            <a:ext cx="6008697" cy="4797152"/>
          </a:xfrm>
          <a:prstGeom prst="rect">
            <a:avLst/>
          </a:prstGeom>
        </p:spPr>
      </p:pic>
    </p:spTree>
    <p:extLst>
      <p:ext uri="{BB962C8B-B14F-4D97-AF65-F5344CB8AC3E}">
        <p14:creationId xmlns:p14="http://schemas.microsoft.com/office/powerpoint/2010/main" val="3069014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17</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定量对比、模型性能对比</a:t>
            </a:r>
            <a:endParaRPr lang="en-US" altLang="zh-CN" dirty="0"/>
          </a:p>
          <a:p>
            <a:pPr marL="366713" lvl="1" indent="0">
              <a:buNone/>
            </a:pPr>
            <a:endParaRPr kumimoji="1" lang="en-US" altLang="zh-CN" dirty="0"/>
          </a:p>
          <a:p>
            <a:pPr marL="366713" lvl="1" indent="0">
              <a:buNone/>
            </a:pPr>
            <a:endParaRPr lang="en-US" altLang="zh-CN" dirty="0"/>
          </a:p>
          <a:p>
            <a:pPr marL="366713" lvl="1" indent="0">
              <a:buNone/>
            </a:pPr>
            <a:endParaRPr lang="en-US" altLang="zh-CN" dirty="0"/>
          </a:p>
        </p:txBody>
      </p:sp>
      <p:pic>
        <p:nvPicPr>
          <p:cNvPr id="5" name="Picture 4">
            <a:extLst>
              <a:ext uri="{FF2B5EF4-FFF2-40B4-BE49-F238E27FC236}">
                <a16:creationId xmlns:a16="http://schemas.microsoft.com/office/drawing/2014/main" id="{4B4C242A-97D4-0549-B85C-0704FB7AD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04" y="2060848"/>
            <a:ext cx="7414592" cy="2574911"/>
          </a:xfrm>
          <a:prstGeom prst="rect">
            <a:avLst/>
          </a:prstGeom>
        </p:spPr>
      </p:pic>
      <p:pic>
        <p:nvPicPr>
          <p:cNvPr id="8" name="Picture 7">
            <a:extLst>
              <a:ext uri="{FF2B5EF4-FFF2-40B4-BE49-F238E27FC236}">
                <a16:creationId xmlns:a16="http://schemas.microsoft.com/office/drawing/2014/main" id="{1AD2B890-4CC9-6E68-8DB2-A37B70E11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313" y="4365104"/>
            <a:ext cx="7414592" cy="2350258"/>
          </a:xfrm>
          <a:prstGeom prst="rect">
            <a:avLst/>
          </a:prstGeom>
        </p:spPr>
      </p:pic>
    </p:spTree>
    <p:extLst>
      <p:ext uri="{BB962C8B-B14F-4D97-AF65-F5344CB8AC3E}">
        <p14:creationId xmlns:p14="http://schemas.microsoft.com/office/powerpoint/2010/main" val="32774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18</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人类和</a:t>
            </a:r>
            <a:r>
              <a:rPr lang="en-US" altLang="zh-CN" dirty="0"/>
              <a:t>GPT</a:t>
            </a:r>
            <a:r>
              <a:rPr lang="zh-CN" altLang="en-US" dirty="0"/>
              <a:t>评估</a:t>
            </a:r>
            <a:endParaRPr lang="en-US" altLang="zh-CN" dirty="0"/>
          </a:p>
          <a:p>
            <a:pPr marL="366713" lvl="1" indent="0">
              <a:buNone/>
            </a:pPr>
            <a:endParaRPr kumimoji="1" lang="en-US" altLang="zh-CN" dirty="0"/>
          </a:p>
          <a:p>
            <a:pPr marL="366713" lvl="1" indent="0">
              <a:buNone/>
            </a:pPr>
            <a:endParaRPr lang="en-US" altLang="zh-CN" dirty="0"/>
          </a:p>
          <a:p>
            <a:pPr marL="366713" lvl="1" indent="0">
              <a:buNone/>
            </a:pPr>
            <a:endParaRPr lang="en-US" altLang="zh-CN" dirty="0"/>
          </a:p>
        </p:txBody>
      </p:sp>
      <p:pic>
        <p:nvPicPr>
          <p:cNvPr id="6" name="Picture 5">
            <a:extLst>
              <a:ext uri="{FF2B5EF4-FFF2-40B4-BE49-F238E27FC236}">
                <a16:creationId xmlns:a16="http://schemas.microsoft.com/office/drawing/2014/main" id="{CEA2E97C-B61A-9534-C08B-43CB0FA3C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77" y="2301003"/>
            <a:ext cx="3989735" cy="2242170"/>
          </a:xfrm>
          <a:prstGeom prst="rect">
            <a:avLst/>
          </a:prstGeom>
        </p:spPr>
      </p:pic>
      <p:pic>
        <p:nvPicPr>
          <p:cNvPr id="9" name="Picture 8">
            <a:extLst>
              <a:ext uri="{FF2B5EF4-FFF2-40B4-BE49-F238E27FC236}">
                <a16:creationId xmlns:a16="http://schemas.microsoft.com/office/drawing/2014/main" id="{B38C5023-C780-6038-F565-537A6FE0D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455" y="4543173"/>
            <a:ext cx="4113981" cy="2242170"/>
          </a:xfrm>
          <a:prstGeom prst="rect">
            <a:avLst/>
          </a:prstGeom>
        </p:spPr>
      </p:pic>
      <p:pic>
        <p:nvPicPr>
          <p:cNvPr id="12" name="Picture 11">
            <a:extLst>
              <a:ext uri="{FF2B5EF4-FFF2-40B4-BE49-F238E27FC236}">
                <a16:creationId xmlns:a16="http://schemas.microsoft.com/office/drawing/2014/main" id="{AC9AB2BF-9715-F459-9EE0-ADAFFCC4D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215" y="2309127"/>
            <a:ext cx="3745208" cy="4189248"/>
          </a:xfrm>
          <a:prstGeom prst="rect">
            <a:avLst/>
          </a:prstGeom>
        </p:spPr>
      </p:pic>
    </p:spTree>
    <p:extLst>
      <p:ext uri="{BB962C8B-B14F-4D97-AF65-F5344CB8AC3E}">
        <p14:creationId xmlns:p14="http://schemas.microsoft.com/office/powerpoint/2010/main" val="1561744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19</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CN" dirty="0"/>
              <a:t>消融实验</a:t>
            </a:r>
            <a:endParaRPr lang="en-US" altLang="zh-CN" dirty="0"/>
          </a:p>
          <a:p>
            <a:pPr lvl="1"/>
            <a:r>
              <a:rPr lang="zh-CN" altLang="en-US" dirty="0"/>
              <a:t>探讨了单独翻译检测框内的内容与将图像中所有识别的文本作为一个整体进行翻译两种翻译策略的效果对比</a:t>
            </a:r>
            <a:endParaRPr lang="en-US" altLang="zh-CN" dirty="0"/>
          </a:p>
          <a:p>
            <a:pPr lvl="1"/>
            <a:r>
              <a:rPr lang="zh-CN" altLang="en-US" dirty="0"/>
              <a:t>评估调整编辑区域大小策略的有效性</a:t>
            </a:r>
            <a:endParaRPr lang="en-US" altLang="zh-CN" dirty="0"/>
          </a:p>
          <a:p>
            <a:pPr marL="366713" lvl="1" indent="0">
              <a:buNone/>
            </a:pPr>
            <a:endParaRPr lang="en-US" altLang="zh-CN" dirty="0"/>
          </a:p>
          <a:p>
            <a:pPr marL="366713" lvl="1" indent="0">
              <a:buNone/>
            </a:pPr>
            <a:endParaRPr lang="en-US" altLang="zh-CN" dirty="0"/>
          </a:p>
        </p:txBody>
      </p:sp>
      <p:pic>
        <p:nvPicPr>
          <p:cNvPr id="6" name="Picture 5">
            <a:extLst>
              <a:ext uri="{FF2B5EF4-FFF2-40B4-BE49-F238E27FC236}">
                <a16:creationId xmlns:a16="http://schemas.microsoft.com/office/drawing/2014/main" id="{C8C1181A-FDF3-7981-56A6-758D8FC8C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40" y="3886200"/>
            <a:ext cx="4433416" cy="2612549"/>
          </a:xfrm>
          <a:prstGeom prst="rect">
            <a:avLst/>
          </a:prstGeom>
        </p:spPr>
      </p:pic>
      <p:pic>
        <p:nvPicPr>
          <p:cNvPr id="8" name="Picture 7">
            <a:extLst>
              <a:ext uri="{FF2B5EF4-FFF2-40B4-BE49-F238E27FC236}">
                <a16:creationId xmlns:a16="http://schemas.microsoft.com/office/drawing/2014/main" id="{F359B6BB-E771-3BFF-EE3F-E0E820475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456" y="4325949"/>
            <a:ext cx="4573240" cy="1757087"/>
          </a:xfrm>
          <a:prstGeom prst="rect">
            <a:avLst/>
          </a:prstGeom>
        </p:spPr>
      </p:pic>
    </p:spTree>
    <p:extLst>
      <p:ext uri="{BB962C8B-B14F-4D97-AF65-F5344CB8AC3E}">
        <p14:creationId xmlns:p14="http://schemas.microsoft.com/office/powerpoint/2010/main" val="103969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作者</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2</a:t>
            </a:fld>
            <a:endParaRPr lang="zh-CN" altLang="en-US" dirty="0"/>
          </a:p>
        </p:txBody>
      </p:sp>
      <p:pic>
        <p:nvPicPr>
          <p:cNvPr id="6" name="Picture 5">
            <a:extLst>
              <a:ext uri="{FF2B5EF4-FFF2-40B4-BE49-F238E27FC236}">
                <a16:creationId xmlns:a16="http://schemas.microsoft.com/office/drawing/2014/main" id="{CBAFD598-9EDD-08B7-0879-308B198C4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191" y="1671705"/>
            <a:ext cx="7198568" cy="1932246"/>
          </a:xfrm>
          <a:prstGeom prst="rect">
            <a:avLst/>
          </a:prstGeom>
        </p:spPr>
      </p:pic>
      <p:pic>
        <p:nvPicPr>
          <p:cNvPr id="17" name="Picture 16">
            <a:extLst>
              <a:ext uri="{FF2B5EF4-FFF2-40B4-BE49-F238E27FC236}">
                <a16:creationId xmlns:a16="http://schemas.microsoft.com/office/drawing/2014/main" id="{4A9B684E-CFFD-A450-4B27-9A2B5D22C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868" y="3603951"/>
            <a:ext cx="6948264" cy="2808017"/>
          </a:xfrm>
          <a:prstGeom prst="rect">
            <a:avLst/>
          </a:prstGeom>
        </p:spPr>
      </p:pic>
    </p:spTree>
    <p:extLst>
      <p:ext uri="{BB962C8B-B14F-4D97-AF65-F5344CB8AC3E}">
        <p14:creationId xmlns:p14="http://schemas.microsoft.com/office/powerpoint/2010/main" val="117089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61E74-D879-4977-B762-95078BF6CF85}"/>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5DAB1194-8C3B-493F-A077-CD80A909CC80}"/>
              </a:ext>
            </a:extLst>
          </p:cNvPr>
          <p:cNvSpPr>
            <a:spLocks noGrp="1"/>
          </p:cNvSpPr>
          <p:nvPr>
            <p:ph idx="1"/>
          </p:nvPr>
        </p:nvSpPr>
        <p:spPr/>
        <p:txBody>
          <a:bodyPr/>
          <a:lstStyle/>
          <a:p>
            <a:r>
              <a:rPr lang="zh-CN" altLang="en-US" dirty="0"/>
              <a:t>提出了</a:t>
            </a:r>
            <a:r>
              <a:rPr lang="en-US" altLang="zh-CN" dirty="0"/>
              <a:t>TATI</a:t>
            </a:r>
            <a:r>
              <a:rPr lang="zh-CN" altLang="en-US" dirty="0"/>
              <a:t>任务的集成框架</a:t>
            </a:r>
            <a:endParaRPr lang="en-US" altLang="zh-CN" dirty="0"/>
          </a:p>
          <a:p>
            <a:r>
              <a:rPr lang="zh-CN" altLang="en-US" dirty="0"/>
              <a:t>实现了一个无需训练、基于开源模型的方法</a:t>
            </a:r>
            <a:endParaRPr lang="en-US" altLang="zh-CN" dirty="0"/>
          </a:p>
          <a:p>
            <a:endParaRPr lang="en-US" altLang="zh-CN" dirty="0"/>
          </a:p>
          <a:p>
            <a:r>
              <a:rPr lang="zh-CN" altLang="en-US" dirty="0"/>
              <a:t>或许可以训练一个端到端的文本编辑框架，难点在于合成高质量的训练数据集</a:t>
            </a:r>
          </a:p>
        </p:txBody>
      </p:sp>
      <p:sp>
        <p:nvSpPr>
          <p:cNvPr id="4" name="灯片编号占位符 3">
            <a:extLst>
              <a:ext uri="{FF2B5EF4-FFF2-40B4-BE49-F238E27FC236}">
                <a16:creationId xmlns:a16="http://schemas.microsoft.com/office/drawing/2014/main" id="{25012ED8-7783-4C29-A9C0-FAAFD067492C}"/>
              </a:ext>
            </a:extLst>
          </p:cNvPr>
          <p:cNvSpPr>
            <a:spLocks noGrp="1"/>
          </p:cNvSpPr>
          <p:nvPr>
            <p:ph type="sldNum" sz="quarter" idx="12"/>
          </p:nvPr>
        </p:nvSpPr>
        <p:spPr/>
        <p:txBody>
          <a:bodyPr/>
          <a:lstStyle/>
          <a:p>
            <a:fld id="{C536968F-8ADA-4A53-88C1-D8DA183B7D79}" type="slidenum">
              <a:rPr lang="zh-CN" altLang="en-US" smtClean="0"/>
              <a:pPr/>
              <a:t>20</a:t>
            </a:fld>
            <a:endParaRPr lang="zh-CN" altLang="en-US"/>
          </a:p>
        </p:txBody>
      </p:sp>
    </p:spTree>
    <p:extLst>
      <p:ext uri="{BB962C8B-B14F-4D97-AF65-F5344CB8AC3E}">
        <p14:creationId xmlns:p14="http://schemas.microsoft.com/office/powerpoint/2010/main" val="156741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3</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现有的一些文本图像翻译（</a:t>
            </a:r>
            <a:r>
              <a:rPr lang="en-US" altLang="zh-CN" dirty="0"/>
              <a:t>Text Image</a:t>
            </a:r>
            <a:r>
              <a:rPr lang="zh-CN" altLang="en-US" dirty="0"/>
              <a:t> </a:t>
            </a:r>
            <a:r>
              <a:rPr lang="en-US" altLang="zh-CN" dirty="0"/>
              <a:t>Translation, TIT</a:t>
            </a:r>
            <a:r>
              <a:rPr lang="zh-CN" altLang="en-US" dirty="0"/>
              <a:t>）工作只是简单地将文本进行翻译，而忽略了图像信息</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pic>
        <p:nvPicPr>
          <p:cNvPr id="20" name="Picture 19">
            <a:extLst>
              <a:ext uri="{FF2B5EF4-FFF2-40B4-BE49-F238E27FC236}">
                <a16:creationId xmlns:a16="http://schemas.microsoft.com/office/drawing/2014/main" id="{AFC774C1-A8CA-C643-BB77-09D3782EF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736" y="3068960"/>
            <a:ext cx="6838528" cy="2455085"/>
          </a:xfrm>
          <a:prstGeom prst="rect">
            <a:avLst/>
          </a:prstGeom>
        </p:spPr>
      </p:pic>
      <p:sp>
        <p:nvSpPr>
          <p:cNvPr id="21" name="TextBox 20">
            <a:extLst>
              <a:ext uri="{FF2B5EF4-FFF2-40B4-BE49-F238E27FC236}">
                <a16:creationId xmlns:a16="http://schemas.microsoft.com/office/drawing/2014/main" id="{A4546DB4-4431-9A77-B454-F6A5A1AA4492}"/>
              </a:ext>
            </a:extLst>
          </p:cNvPr>
          <p:cNvSpPr txBox="1"/>
          <p:nvPr/>
        </p:nvSpPr>
        <p:spPr>
          <a:xfrm>
            <a:off x="2501561" y="6518989"/>
            <a:ext cx="4140877" cy="246221"/>
          </a:xfrm>
          <a:prstGeom prst="rect">
            <a:avLst/>
          </a:prstGeom>
          <a:noFill/>
        </p:spPr>
        <p:txBody>
          <a:bodyPr wrap="none" rtlCol="0">
            <a:spAutoFit/>
          </a:bodyPr>
          <a:lstStyle/>
          <a:p>
            <a:r>
              <a:rPr lang="en-US" sz="1000" dirty="0">
                <a:solidFill>
                  <a:srgbClr val="5B9BD5"/>
                </a:solidFill>
              </a:rPr>
              <a:t>[1]</a:t>
            </a:r>
            <a:r>
              <a:rPr lang="zh-CN" altLang="en-US" sz="1000" dirty="0">
                <a:solidFill>
                  <a:srgbClr val="5B9BD5"/>
                </a:solidFill>
              </a:rPr>
              <a:t> </a:t>
            </a:r>
            <a:r>
              <a:rPr lang="en-US" sz="1000" i="1" dirty="0">
                <a:solidFill>
                  <a:srgbClr val="5B9BD5"/>
                </a:solidFill>
              </a:rPr>
              <a:t>Exploring Better Text Image Translation with Multimodal Codebook</a:t>
            </a:r>
          </a:p>
        </p:txBody>
      </p:sp>
    </p:spTree>
    <p:extLst>
      <p:ext uri="{BB962C8B-B14F-4D97-AF65-F5344CB8AC3E}">
        <p14:creationId xmlns:p14="http://schemas.microsoft.com/office/powerpoint/2010/main" val="566093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4</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传统的文本图像翻译方法通常忽略了图像中文本元素的上下文关系</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pic>
        <p:nvPicPr>
          <p:cNvPr id="9" name="Picture 8">
            <a:extLst>
              <a:ext uri="{FF2B5EF4-FFF2-40B4-BE49-F238E27FC236}">
                <a16:creationId xmlns:a16="http://schemas.microsoft.com/office/drawing/2014/main" id="{B3308997-4A9A-146E-CBE6-FFCC60489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371" y="2852936"/>
            <a:ext cx="7039258" cy="2232248"/>
          </a:xfrm>
          <a:prstGeom prst="rect">
            <a:avLst/>
          </a:prstGeom>
        </p:spPr>
      </p:pic>
    </p:spTree>
    <p:extLst>
      <p:ext uri="{BB962C8B-B14F-4D97-AF65-F5344CB8AC3E}">
        <p14:creationId xmlns:p14="http://schemas.microsoft.com/office/powerpoint/2010/main" val="3803229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5</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在文本图像翻译任务中，将翻译后的文本与原图像无缝集成是至关重要的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文本图像翻译任务在实际工程中具有广泛应用</a:t>
            </a:r>
            <a:endParaRPr lang="en-US" altLang="zh-CN" dirty="0"/>
          </a:p>
        </p:txBody>
      </p:sp>
      <p:pic>
        <p:nvPicPr>
          <p:cNvPr id="8" name="Picture 7">
            <a:extLst>
              <a:ext uri="{FF2B5EF4-FFF2-40B4-BE49-F238E27FC236}">
                <a16:creationId xmlns:a16="http://schemas.microsoft.com/office/drawing/2014/main" id="{B8F6A455-2927-340B-4C97-E0288EBFA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544" y="2620826"/>
            <a:ext cx="3766911" cy="1421288"/>
          </a:xfrm>
          <a:prstGeom prst="rect">
            <a:avLst/>
          </a:prstGeom>
        </p:spPr>
      </p:pic>
      <p:pic>
        <p:nvPicPr>
          <p:cNvPr id="11" name="Picture 10">
            <a:extLst>
              <a:ext uri="{FF2B5EF4-FFF2-40B4-BE49-F238E27FC236}">
                <a16:creationId xmlns:a16="http://schemas.microsoft.com/office/drawing/2014/main" id="{09596E05-CD6C-1443-592F-4EA7DB3AF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1443" y="4149080"/>
            <a:ext cx="3851897" cy="1421288"/>
          </a:xfrm>
          <a:prstGeom prst="rect">
            <a:avLst/>
          </a:prstGeom>
        </p:spPr>
      </p:pic>
    </p:spTree>
    <p:extLst>
      <p:ext uri="{BB962C8B-B14F-4D97-AF65-F5344CB8AC3E}">
        <p14:creationId xmlns:p14="http://schemas.microsoft.com/office/powerpoint/2010/main" val="164159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CN" dirty="0"/>
              <a:t>任务定义</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6</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en-US" altLang="zh-CN" dirty="0"/>
              <a:t>Translate AnyText in the Image (TATI)</a:t>
            </a:r>
          </a:p>
          <a:p>
            <a:pPr lvl="1"/>
            <a:r>
              <a:rPr lang="zh-CN" altLang="en-US" dirty="0"/>
              <a:t>多语言文本翻译</a:t>
            </a:r>
            <a:endParaRPr lang="en-US" altLang="zh-CN" dirty="0"/>
          </a:p>
          <a:p>
            <a:pPr lvl="1"/>
            <a:r>
              <a:rPr lang="zh-CN" altLang="en-US" dirty="0"/>
              <a:t>图像中文本的融合</a:t>
            </a:r>
            <a:endParaRPr lang="en-US" altLang="zh-CN" dirty="0"/>
          </a:p>
        </p:txBody>
      </p:sp>
      <p:pic>
        <p:nvPicPr>
          <p:cNvPr id="6" name="Picture 5">
            <a:extLst>
              <a:ext uri="{FF2B5EF4-FFF2-40B4-BE49-F238E27FC236}">
                <a16:creationId xmlns:a16="http://schemas.microsoft.com/office/drawing/2014/main" id="{C947F3C7-4DEC-484F-DBFA-51ADC65DF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75" y="3140968"/>
            <a:ext cx="7594600" cy="2489200"/>
          </a:xfrm>
          <a:prstGeom prst="rect">
            <a:avLst/>
          </a:prstGeom>
        </p:spPr>
      </p:pic>
    </p:spTree>
    <p:extLst>
      <p:ext uri="{BB962C8B-B14F-4D97-AF65-F5344CB8AC3E}">
        <p14:creationId xmlns:p14="http://schemas.microsoft.com/office/powerpoint/2010/main" val="3245663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研究动机</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7</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传统的文本图像翻译方法通常忽略了图像中文本元素的上下文关系</a:t>
            </a:r>
            <a:endParaRPr lang="en-US" altLang="zh-CN" dirty="0"/>
          </a:p>
          <a:p>
            <a:endParaRPr lang="en-US" altLang="zh-CN" dirty="0"/>
          </a:p>
          <a:p>
            <a:endParaRPr lang="en-US" altLang="zh-CN" dirty="0"/>
          </a:p>
          <a:p>
            <a:pPr marL="0" indent="0">
              <a:buNone/>
            </a:pPr>
            <a:endParaRPr lang="en-US" altLang="zh-CN" dirty="0"/>
          </a:p>
          <a:p>
            <a:r>
              <a:rPr lang="zh-CN" altLang="en-US" dirty="0"/>
              <a:t>翻译前后的句子相比，词序应该进行相应的调整</a:t>
            </a:r>
            <a:endParaRPr lang="en-US" altLang="zh-CN" dirty="0"/>
          </a:p>
        </p:txBody>
      </p:sp>
      <p:pic>
        <p:nvPicPr>
          <p:cNvPr id="3" name="Picture 2">
            <a:extLst>
              <a:ext uri="{FF2B5EF4-FFF2-40B4-BE49-F238E27FC236}">
                <a16:creationId xmlns:a16="http://schemas.microsoft.com/office/drawing/2014/main" id="{7CB6CDD5-B2AC-4BAA-2ABD-CB1A2B4F9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232" y="4752181"/>
            <a:ext cx="5195535" cy="1714612"/>
          </a:xfrm>
          <a:prstGeom prst="rect">
            <a:avLst/>
          </a:prstGeom>
        </p:spPr>
      </p:pic>
      <p:pic>
        <p:nvPicPr>
          <p:cNvPr id="5" name="Picture 4">
            <a:extLst>
              <a:ext uri="{FF2B5EF4-FFF2-40B4-BE49-F238E27FC236}">
                <a16:creationId xmlns:a16="http://schemas.microsoft.com/office/drawing/2014/main" id="{2BE7F8D4-10BE-730E-AE2E-C6C97D05A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269" y="2492896"/>
            <a:ext cx="5585461" cy="1771228"/>
          </a:xfrm>
          <a:prstGeom prst="rect">
            <a:avLst/>
          </a:prstGeom>
        </p:spPr>
      </p:pic>
    </p:spTree>
    <p:extLst>
      <p:ext uri="{BB962C8B-B14F-4D97-AF65-F5344CB8AC3E}">
        <p14:creationId xmlns:p14="http://schemas.microsoft.com/office/powerpoint/2010/main" val="363116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研究动机</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8</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翻译前后的文本长度差异较大时，文本图像的生成质量可能会受到影响，因此需要适当调整文本框大小</a:t>
            </a:r>
            <a:endParaRPr lang="en-US" altLang="zh-CN" dirty="0"/>
          </a:p>
        </p:txBody>
      </p:sp>
      <p:pic>
        <p:nvPicPr>
          <p:cNvPr id="6" name="Picture 5">
            <a:extLst>
              <a:ext uri="{FF2B5EF4-FFF2-40B4-BE49-F238E27FC236}">
                <a16:creationId xmlns:a16="http://schemas.microsoft.com/office/drawing/2014/main" id="{8171BFDC-FA35-D923-C8B5-6B7C920F4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00" y="2997076"/>
            <a:ext cx="5654749" cy="3860924"/>
          </a:xfrm>
          <a:prstGeom prst="rect">
            <a:avLst/>
          </a:prstGeom>
        </p:spPr>
      </p:pic>
    </p:spTree>
    <p:extLst>
      <p:ext uri="{BB962C8B-B14F-4D97-AF65-F5344CB8AC3E}">
        <p14:creationId xmlns:p14="http://schemas.microsoft.com/office/powerpoint/2010/main" val="3733033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论文方法</a:t>
            </a:r>
            <a:endParaRPr lang="zh-CN" altLang="en-US" sz="2800" dirty="0"/>
          </a:p>
        </p:txBody>
      </p:sp>
      <p:sp>
        <p:nvSpPr>
          <p:cNvPr id="4" name="灯片编号占位符 3"/>
          <p:cNvSpPr>
            <a:spLocks noGrp="1"/>
          </p:cNvSpPr>
          <p:nvPr>
            <p:ph type="sldNum" sz="quarter" idx="12"/>
          </p:nvPr>
        </p:nvSpPr>
        <p:spPr/>
        <p:txBody>
          <a:bodyPr/>
          <a:lstStyle/>
          <a:p>
            <a:fld id="{C536968F-8ADA-4A53-88C1-D8DA183B7D79}" type="slidenum">
              <a:rPr lang="zh-CN" altLang="en-US" smtClean="0"/>
              <a:pPr/>
              <a:t>9</a:t>
            </a:fld>
            <a:endParaRPr lang="zh-CN" altLang="en-US" dirty="0"/>
          </a:p>
        </p:txBody>
      </p:sp>
      <p:sp>
        <p:nvSpPr>
          <p:cNvPr id="10" name="内容占位符 2">
            <a:extLst>
              <a:ext uri="{FF2B5EF4-FFF2-40B4-BE49-F238E27FC236}">
                <a16:creationId xmlns:a16="http://schemas.microsoft.com/office/drawing/2014/main" id="{7C930DC8-2811-4019-9CAB-A417B4374D3D}"/>
              </a:ext>
            </a:extLst>
          </p:cNvPr>
          <p:cNvSpPr>
            <a:spLocks noGrp="1"/>
          </p:cNvSpPr>
          <p:nvPr>
            <p:ph idx="1"/>
          </p:nvPr>
        </p:nvSpPr>
        <p:spPr>
          <a:xfrm>
            <a:off x="612775" y="1600200"/>
            <a:ext cx="8153400" cy="4572000"/>
          </a:xfrm>
        </p:spPr>
        <p:txBody>
          <a:bodyPr/>
          <a:lstStyle/>
          <a:p>
            <a:r>
              <a:rPr lang="zh-CN" altLang="en-US" dirty="0"/>
              <a:t>文本检测与识别（</a:t>
            </a:r>
            <a:r>
              <a:rPr lang="en-US" altLang="zh-CN" dirty="0"/>
              <a:t>OCR</a:t>
            </a:r>
            <a:r>
              <a:rPr lang="zh-CN" altLang="en-US" dirty="0"/>
              <a:t>）</a:t>
            </a:r>
            <a:endParaRPr lang="en-US" altLang="zh-CN" dirty="0"/>
          </a:p>
          <a:p>
            <a:r>
              <a:rPr lang="zh-CN" altLang="en-US" dirty="0"/>
              <a:t>文本图像翻译（</a:t>
            </a:r>
            <a:r>
              <a:rPr lang="en-US" altLang="zh-CN" dirty="0"/>
              <a:t>Vision LLMs</a:t>
            </a:r>
            <a:r>
              <a:rPr lang="zh-CN" altLang="en-US" dirty="0"/>
              <a:t>）</a:t>
            </a:r>
            <a:endParaRPr lang="en-US" altLang="zh-CN" dirty="0"/>
          </a:p>
          <a:p>
            <a:r>
              <a:rPr lang="zh-CN" altLang="en-US" dirty="0"/>
              <a:t>文本融合（</a:t>
            </a:r>
            <a:r>
              <a:rPr lang="en-US" altLang="zh-CN" dirty="0"/>
              <a:t>AnyText</a:t>
            </a:r>
            <a:r>
              <a:rPr lang="zh-CN" altLang="en-US" dirty="0"/>
              <a:t>）</a:t>
            </a:r>
            <a:endParaRPr lang="en-US" altLang="zh-CN" dirty="0"/>
          </a:p>
        </p:txBody>
      </p:sp>
      <p:pic>
        <p:nvPicPr>
          <p:cNvPr id="8" name="Picture 7">
            <a:extLst>
              <a:ext uri="{FF2B5EF4-FFF2-40B4-BE49-F238E27FC236}">
                <a16:creationId xmlns:a16="http://schemas.microsoft.com/office/drawing/2014/main" id="{0F9681D5-B002-1CEC-EBE3-3915E3097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888" y="3212976"/>
            <a:ext cx="6588224" cy="3645024"/>
          </a:xfrm>
          <a:prstGeom prst="rect">
            <a:avLst/>
          </a:prstGeom>
        </p:spPr>
      </p:pic>
    </p:spTree>
    <p:extLst>
      <p:ext uri="{BB962C8B-B14F-4D97-AF65-F5344CB8AC3E}">
        <p14:creationId xmlns:p14="http://schemas.microsoft.com/office/powerpoint/2010/main" val="3276383570"/>
      </p:ext>
    </p:extLst>
  </p:cSld>
  <p:clrMapOvr>
    <a:masterClrMapping/>
  </p:clrMapOvr>
</p:sld>
</file>

<file path=ppt/theme/theme1.xml><?xml version="1.0" encoding="utf-8"?>
<a:theme xmlns:a="http://schemas.openxmlformats.org/drawingml/2006/main" name="1">
  <a:themeElements>
    <a:clrScheme name="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fontScheme name="中性">
      <a:majorFont>
        <a:latin typeface="Arial"/>
        <a:ea typeface="黑体"/>
        <a:cs typeface=""/>
      </a:majorFont>
      <a:minorFont>
        <a:latin typeface="Palatino Linotype"/>
        <a:ea typeface="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a:themeElements>
    <a:clrScheme name="13_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fontScheme name="13_中性">
      <a:majorFont>
        <a:latin typeface="Arial"/>
        <a:ea typeface="黑体"/>
        <a:cs typeface=""/>
      </a:majorFont>
      <a:minorFont>
        <a:latin typeface="Palatino Linotype"/>
        <a:ea typeface="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3_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
  <a:themeElements>
    <a:clrScheme name="14_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fontScheme name="14_中性">
      <a:majorFont>
        <a:latin typeface="Arial"/>
        <a:ea typeface="黑体"/>
        <a:cs typeface=""/>
      </a:majorFont>
      <a:minorFont>
        <a:latin typeface="Palatino Linotype"/>
        <a:ea typeface="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4_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
  <a:themeElements>
    <a:clrScheme name="17_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fontScheme name="17_中性">
      <a:majorFont>
        <a:latin typeface="Arial"/>
        <a:ea typeface="黑体"/>
        <a:cs typeface=""/>
      </a:majorFont>
      <a:minorFont>
        <a:latin typeface="Palatino Linotype"/>
        <a:ea typeface="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7_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
  <a:themeElements>
    <a:clrScheme name="18_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fontScheme name="18_中性">
      <a:majorFont>
        <a:latin typeface="Arial"/>
        <a:ea typeface="黑体"/>
        <a:cs typeface=""/>
      </a:majorFont>
      <a:minorFont>
        <a:latin typeface="Palatino Linotype"/>
        <a:ea typeface="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8_中性 1">
        <a:dk1>
          <a:srgbClr val="000000"/>
        </a:dk1>
        <a:lt1>
          <a:srgbClr val="FFFFFF"/>
        </a:lt1>
        <a:dk2>
          <a:srgbClr val="775F55"/>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18999</TotalTime>
  <Pages>0</Pages>
  <Words>565</Words>
  <Characters>0</Characters>
  <Application>Microsoft Macintosh PowerPoint</Application>
  <DocSecurity>0</DocSecurity>
  <PresentationFormat>On-screen Show (4:3)</PresentationFormat>
  <Lines>0</Lines>
  <Paragraphs>121</Paragraphs>
  <Slides>20</Slides>
  <Notes>19</Notes>
  <HiddenSlides>1</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20</vt:i4>
      </vt:variant>
    </vt:vector>
  </HeadingPairs>
  <TitlesOfParts>
    <vt:vector size="30" baseType="lpstr">
      <vt:lpstr>Arial</vt:lpstr>
      <vt:lpstr>Calibri</vt:lpstr>
      <vt:lpstr>Palatino Linotype</vt:lpstr>
      <vt:lpstr>Times New Roman</vt:lpstr>
      <vt:lpstr>Wingdings</vt:lpstr>
      <vt:lpstr>1</vt:lpstr>
      <vt:lpstr>2</vt:lpstr>
      <vt:lpstr>3</vt:lpstr>
      <vt:lpstr>4</vt:lpstr>
      <vt:lpstr>5</vt:lpstr>
      <vt:lpstr>AnyTrans: Translate AnyText in the Image with Large Scale Models</vt:lpstr>
      <vt:lpstr>作者</vt:lpstr>
      <vt:lpstr>背景</vt:lpstr>
      <vt:lpstr>背景</vt:lpstr>
      <vt:lpstr>背景</vt:lpstr>
      <vt:lpstr>任务定义</vt:lpstr>
      <vt:lpstr>研究动机</vt:lpstr>
      <vt:lpstr>研究动机</vt:lpstr>
      <vt:lpstr>论文方法</vt:lpstr>
      <vt:lpstr>论文方法</vt:lpstr>
      <vt:lpstr>论文方法</vt:lpstr>
      <vt:lpstr>论文方法</vt:lpstr>
      <vt:lpstr>论文方法</vt:lpstr>
      <vt:lpstr>论文方法</vt:lpstr>
      <vt:lpstr>论文方法</vt:lpstr>
      <vt:lpstr>实验结果</vt:lpstr>
      <vt:lpstr>实验结果</vt:lpstr>
      <vt:lpstr>实验结果</vt:lpstr>
      <vt:lpstr>实验结果</vt:lpstr>
      <vt:lpstr>总结</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李登</dc:creator>
  <cp:keywords>Research</cp:keywords>
  <dc:description/>
  <cp:lastModifiedBy>Microsoft Office User</cp:lastModifiedBy>
  <cp:revision>1338</cp:revision>
  <dcterms:created xsi:type="dcterms:W3CDTF">2014-11-29T06:09:42Z</dcterms:created>
  <dcterms:modified xsi:type="dcterms:W3CDTF">2024-07-02T08:32:00Z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